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63" r:id="rId4"/>
    <p:sldId id="271" r:id="rId5"/>
    <p:sldId id="272" r:id="rId6"/>
    <p:sldId id="297" r:id="rId7"/>
    <p:sldId id="298" r:id="rId8"/>
    <p:sldId id="273" r:id="rId9"/>
    <p:sldId id="274" r:id="rId10"/>
    <p:sldId id="275" r:id="rId11"/>
    <p:sldId id="264" r:id="rId12"/>
    <p:sldId id="277" r:id="rId13"/>
    <p:sldId id="280" r:id="rId14"/>
    <p:sldId id="281" r:id="rId15"/>
    <p:sldId id="282" r:id="rId16"/>
    <p:sldId id="285" r:id="rId17"/>
    <p:sldId id="286" r:id="rId18"/>
    <p:sldId id="279" r:id="rId19"/>
    <p:sldId id="287" r:id="rId20"/>
    <p:sldId id="288" r:id="rId21"/>
    <p:sldId id="289" r:id="rId22"/>
    <p:sldId id="291" r:id="rId23"/>
    <p:sldId id="269" r:id="rId24"/>
    <p:sldId id="292" r:id="rId25"/>
    <p:sldId id="293" r:id="rId26"/>
    <p:sldId id="294" r:id="rId27"/>
    <p:sldId id="295" r:id="rId28"/>
    <p:sldId id="296" r:id="rId29"/>
    <p:sldId id="265" r:id="rId30"/>
    <p:sldId id="267"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12396F-1A88-4C4E-9BBD-42DDB118A105}" v="962" dt="2023-02-12T09:37:46.664"/>
    <p1510:client id="{67623F70-AA0E-4242-9DC8-BB5170606EBF}" v="288" dt="2023-03-05T19:18:57.768"/>
    <p1510:client id="{9557F061-78F7-46DD-ADF6-A9AF518695D2}" v="289" dt="2023-02-12T05:31:32.097"/>
    <p1510:client id="{B9E18D31-5490-46F9-980D-A1DFBD5B8950}" v="139" dt="2023-04-14T18:52:39.477"/>
    <p1510:client id="{C2E3F729-AFF4-462E-91C4-B3E371E5EDA6}" v="12" dt="2023-02-12T09:54:56.208"/>
    <p1510:client id="{CE012EE0-B628-4B99-849F-F14E8E0D92CE}" v="246" dt="2023-03-05T09:40:07.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4FA4D-2FF9-4EF3-9098-5EB00EB1FF1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A1CE420-1A9B-4679-A0CE-A467A6764645}">
      <dgm:prSet/>
      <dgm:spPr/>
      <dgm:t>
        <a:bodyPr/>
        <a:lstStyle/>
        <a:p>
          <a:r>
            <a:rPr lang="en-US" dirty="0"/>
            <a:t>Abstract</a:t>
          </a:r>
        </a:p>
      </dgm:t>
    </dgm:pt>
    <dgm:pt modelId="{40A29D89-7DF4-4CBD-878F-308D73770B0F}" type="parTrans" cxnId="{00024659-AF07-4952-BD84-1DCF01D7079B}">
      <dgm:prSet/>
      <dgm:spPr/>
      <dgm:t>
        <a:bodyPr/>
        <a:lstStyle/>
        <a:p>
          <a:endParaRPr lang="en-US"/>
        </a:p>
      </dgm:t>
    </dgm:pt>
    <dgm:pt modelId="{7779CB43-4135-4656-91DA-3C8358EB6529}" type="sibTrans" cxnId="{00024659-AF07-4952-BD84-1DCF01D7079B}">
      <dgm:prSet/>
      <dgm:spPr/>
      <dgm:t>
        <a:bodyPr/>
        <a:lstStyle/>
        <a:p>
          <a:endParaRPr lang="en-US"/>
        </a:p>
      </dgm:t>
    </dgm:pt>
    <dgm:pt modelId="{C681DF70-F15F-4AE6-A45D-29CDBADDD516}">
      <dgm:prSet/>
      <dgm:spPr/>
      <dgm:t>
        <a:bodyPr/>
        <a:lstStyle/>
        <a:p>
          <a:r>
            <a:rPr lang="en-US" dirty="0"/>
            <a:t>Introduction</a:t>
          </a:r>
        </a:p>
      </dgm:t>
    </dgm:pt>
    <dgm:pt modelId="{0AEB35DA-A66E-493A-8992-7DE0B6A8A052}" type="parTrans" cxnId="{7F97C193-5227-4A28-B138-8D9917BD2952}">
      <dgm:prSet/>
      <dgm:spPr/>
      <dgm:t>
        <a:bodyPr/>
        <a:lstStyle/>
        <a:p>
          <a:endParaRPr lang="en-US"/>
        </a:p>
      </dgm:t>
    </dgm:pt>
    <dgm:pt modelId="{4995209F-F962-4068-A578-AEFEE14F0019}" type="sibTrans" cxnId="{7F97C193-5227-4A28-B138-8D9917BD2952}">
      <dgm:prSet/>
      <dgm:spPr/>
      <dgm:t>
        <a:bodyPr/>
        <a:lstStyle/>
        <a:p>
          <a:endParaRPr lang="en-US"/>
        </a:p>
      </dgm:t>
    </dgm:pt>
    <dgm:pt modelId="{4E6DCCF1-FAA9-42C1-8EC4-20DC5D0A99C0}">
      <dgm:prSet/>
      <dgm:spPr/>
      <dgm:t>
        <a:bodyPr/>
        <a:lstStyle/>
        <a:p>
          <a:r>
            <a:rPr lang="en-US" dirty="0"/>
            <a:t>Roles and Responsibilities</a:t>
          </a:r>
        </a:p>
      </dgm:t>
    </dgm:pt>
    <dgm:pt modelId="{4DB6D653-66C0-405B-8435-53860FF08387}" type="parTrans" cxnId="{651FB2F3-6E3E-4895-B18D-972A0E04BAC2}">
      <dgm:prSet/>
      <dgm:spPr/>
      <dgm:t>
        <a:bodyPr/>
        <a:lstStyle/>
        <a:p>
          <a:endParaRPr lang="en-US"/>
        </a:p>
      </dgm:t>
    </dgm:pt>
    <dgm:pt modelId="{A437D448-6B12-4D47-BFA0-216B0A6038A7}" type="sibTrans" cxnId="{651FB2F3-6E3E-4895-B18D-972A0E04BAC2}">
      <dgm:prSet/>
      <dgm:spPr/>
      <dgm:t>
        <a:bodyPr/>
        <a:lstStyle/>
        <a:p>
          <a:endParaRPr lang="en-US"/>
        </a:p>
      </dgm:t>
    </dgm:pt>
    <dgm:pt modelId="{E1E7201E-4804-445B-9BDA-D3F5E6D1A6FD}">
      <dgm:prSet/>
      <dgm:spPr/>
      <dgm:t>
        <a:bodyPr/>
        <a:lstStyle/>
        <a:p>
          <a:r>
            <a:rPr lang="en-US" dirty="0"/>
            <a:t>Reasons for Literature</a:t>
          </a:r>
        </a:p>
      </dgm:t>
    </dgm:pt>
    <dgm:pt modelId="{28AD71E6-4B42-42B0-84CA-6B42E096D6EF}" type="parTrans" cxnId="{9B81C817-AF7D-45F9-B870-D6C929235D87}">
      <dgm:prSet/>
      <dgm:spPr/>
      <dgm:t>
        <a:bodyPr/>
        <a:lstStyle/>
        <a:p>
          <a:endParaRPr lang="en-US"/>
        </a:p>
      </dgm:t>
    </dgm:pt>
    <dgm:pt modelId="{AD92A464-26EE-4901-93EA-2F463E9F9DCD}" type="sibTrans" cxnId="{9B81C817-AF7D-45F9-B870-D6C929235D87}">
      <dgm:prSet/>
      <dgm:spPr/>
      <dgm:t>
        <a:bodyPr/>
        <a:lstStyle/>
        <a:p>
          <a:endParaRPr lang="en-US"/>
        </a:p>
      </dgm:t>
    </dgm:pt>
    <dgm:pt modelId="{12A8D7FC-4F62-442D-B013-8B9D851AE30C}">
      <dgm:prSet/>
      <dgm:spPr/>
      <dgm:t>
        <a:bodyPr/>
        <a:lstStyle/>
        <a:p>
          <a:r>
            <a:rPr lang="en-US" dirty="0"/>
            <a:t>Literature Forms</a:t>
          </a:r>
        </a:p>
      </dgm:t>
    </dgm:pt>
    <dgm:pt modelId="{D1CB9B4B-86FE-4695-9193-7791FE319328}" type="parTrans" cxnId="{A0BFBD19-65EB-42D5-AAAA-BC46AC9C04C8}">
      <dgm:prSet/>
      <dgm:spPr/>
      <dgm:t>
        <a:bodyPr/>
        <a:lstStyle/>
        <a:p>
          <a:endParaRPr lang="en-US"/>
        </a:p>
      </dgm:t>
    </dgm:pt>
    <dgm:pt modelId="{DA545E9C-13A8-470C-82C9-ED89C7E97392}" type="sibTrans" cxnId="{A0BFBD19-65EB-42D5-AAAA-BC46AC9C04C8}">
      <dgm:prSet/>
      <dgm:spPr/>
      <dgm:t>
        <a:bodyPr/>
        <a:lstStyle/>
        <a:p>
          <a:endParaRPr lang="en-US"/>
        </a:p>
      </dgm:t>
    </dgm:pt>
    <dgm:pt modelId="{D65B561E-7C53-4EF9-B48E-D4792DD93F31}">
      <dgm:prSet/>
      <dgm:spPr/>
      <dgm:t>
        <a:bodyPr/>
        <a:lstStyle/>
        <a:p>
          <a:r>
            <a:rPr lang="en-US" dirty="0"/>
            <a:t>Sources of Literature</a:t>
          </a:r>
        </a:p>
      </dgm:t>
    </dgm:pt>
    <dgm:pt modelId="{5D93D240-E27C-4E63-939F-5BAB175A505A}" type="parTrans" cxnId="{DBE5D910-7BB2-4B3D-9F8D-22F1499F2E9C}">
      <dgm:prSet/>
      <dgm:spPr/>
      <dgm:t>
        <a:bodyPr/>
        <a:lstStyle/>
        <a:p>
          <a:endParaRPr lang="en-US"/>
        </a:p>
      </dgm:t>
    </dgm:pt>
    <dgm:pt modelId="{D47CA950-38EB-488E-B4DF-ED2D382DA05A}" type="sibTrans" cxnId="{DBE5D910-7BB2-4B3D-9F8D-22F1499F2E9C}">
      <dgm:prSet/>
      <dgm:spPr/>
      <dgm:t>
        <a:bodyPr/>
        <a:lstStyle/>
        <a:p>
          <a:endParaRPr lang="en-US"/>
        </a:p>
      </dgm:t>
    </dgm:pt>
    <dgm:pt modelId="{8EE19FE9-D3C4-4BDD-87F1-077D8762F963}">
      <dgm:prSet/>
      <dgm:spPr/>
      <dgm:t>
        <a:bodyPr/>
        <a:lstStyle/>
        <a:p>
          <a:r>
            <a:rPr lang="en-US" dirty="0"/>
            <a:t>Modules Description</a:t>
          </a:r>
        </a:p>
      </dgm:t>
    </dgm:pt>
    <dgm:pt modelId="{31E4ABC7-8AAF-4AFF-B153-7394779644E7}" type="parTrans" cxnId="{6FEA627E-E9A3-42F5-B22E-ED7880FC393D}">
      <dgm:prSet/>
      <dgm:spPr/>
      <dgm:t>
        <a:bodyPr/>
        <a:lstStyle/>
        <a:p>
          <a:endParaRPr lang="en-US"/>
        </a:p>
      </dgm:t>
    </dgm:pt>
    <dgm:pt modelId="{CFACA0F0-CB0F-48E6-9A70-DA5E86C021B5}" type="sibTrans" cxnId="{6FEA627E-E9A3-42F5-B22E-ED7880FC393D}">
      <dgm:prSet/>
      <dgm:spPr/>
      <dgm:t>
        <a:bodyPr/>
        <a:lstStyle/>
        <a:p>
          <a:endParaRPr lang="en-US"/>
        </a:p>
      </dgm:t>
    </dgm:pt>
    <dgm:pt modelId="{1391A91B-EF58-47A2-8BC3-ED1237BA0D34}">
      <dgm:prSet/>
      <dgm:spPr/>
      <dgm:t>
        <a:bodyPr/>
        <a:lstStyle/>
        <a:p>
          <a:r>
            <a:rPr lang="en-US" dirty="0"/>
            <a:t>Design</a:t>
          </a:r>
        </a:p>
      </dgm:t>
    </dgm:pt>
    <dgm:pt modelId="{B8B60743-54F1-4556-9ADE-DD5DD0902CBE}" type="parTrans" cxnId="{19D81C83-82C2-40E9-98E0-B99CE37A8AC0}">
      <dgm:prSet/>
      <dgm:spPr/>
      <dgm:t>
        <a:bodyPr/>
        <a:lstStyle/>
        <a:p>
          <a:endParaRPr lang="en-US"/>
        </a:p>
      </dgm:t>
    </dgm:pt>
    <dgm:pt modelId="{D952B718-A5DB-4F2B-9464-03C2288F0F58}" type="sibTrans" cxnId="{19D81C83-82C2-40E9-98E0-B99CE37A8AC0}">
      <dgm:prSet/>
      <dgm:spPr/>
      <dgm:t>
        <a:bodyPr/>
        <a:lstStyle/>
        <a:p>
          <a:endParaRPr lang="en-US"/>
        </a:p>
      </dgm:t>
    </dgm:pt>
    <dgm:pt modelId="{4538667D-8E5D-4960-9666-286BBFAF388C}">
      <dgm:prSet/>
      <dgm:spPr/>
      <dgm:t>
        <a:bodyPr/>
        <a:lstStyle/>
        <a:p>
          <a:r>
            <a:rPr lang="en-US" dirty="0"/>
            <a:t>Summary</a:t>
          </a:r>
        </a:p>
      </dgm:t>
    </dgm:pt>
    <dgm:pt modelId="{CDEEE5C3-1960-4C5D-A7FC-4C17D1FDFB88}" type="parTrans" cxnId="{7CB4FF3B-2975-4D5A-9077-0C9B519F80B5}">
      <dgm:prSet/>
      <dgm:spPr/>
      <dgm:t>
        <a:bodyPr/>
        <a:lstStyle/>
        <a:p>
          <a:endParaRPr lang="en-US"/>
        </a:p>
      </dgm:t>
    </dgm:pt>
    <dgm:pt modelId="{236404D2-E33D-447A-BE2C-50EF0BC5C9CC}" type="sibTrans" cxnId="{7CB4FF3B-2975-4D5A-9077-0C9B519F80B5}">
      <dgm:prSet/>
      <dgm:spPr/>
      <dgm:t>
        <a:bodyPr/>
        <a:lstStyle/>
        <a:p>
          <a:endParaRPr lang="en-US"/>
        </a:p>
      </dgm:t>
    </dgm:pt>
    <dgm:pt modelId="{29B9F455-93A7-4B48-8FF7-DDF64537802E}">
      <dgm:prSet phldr="0"/>
      <dgm:spPr/>
      <dgm:t>
        <a:bodyPr/>
        <a:lstStyle/>
        <a:p>
          <a:pPr rtl="0"/>
          <a:r>
            <a:rPr lang="en-US" dirty="0">
              <a:latin typeface="Rockwell Nova Light"/>
            </a:rPr>
            <a:t>Project features</a:t>
          </a:r>
        </a:p>
      </dgm:t>
    </dgm:pt>
    <dgm:pt modelId="{81DE6E49-9C78-4FC0-B3DD-390ECD0BCEC7}" type="parTrans" cxnId="{E836F39B-CC8B-4B1A-9684-9960C3D8D5B9}">
      <dgm:prSet/>
      <dgm:spPr/>
    </dgm:pt>
    <dgm:pt modelId="{8FB1674B-71C5-4443-B201-D69757F4B99C}" type="sibTrans" cxnId="{E836F39B-CC8B-4B1A-9684-9960C3D8D5B9}">
      <dgm:prSet/>
      <dgm:spPr/>
      <dgm:t>
        <a:bodyPr/>
        <a:lstStyle/>
        <a:p>
          <a:endParaRPr lang="en-US"/>
        </a:p>
      </dgm:t>
    </dgm:pt>
    <dgm:pt modelId="{CFE801C6-E945-40EF-9D46-3D6D2ED878BA}">
      <dgm:prSet phldr="0"/>
      <dgm:spPr/>
      <dgm:t>
        <a:bodyPr/>
        <a:lstStyle/>
        <a:p>
          <a:r>
            <a:rPr lang="en-US" dirty="0">
              <a:latin typeface="Rockwell Nova Light"/>
            </a:rPr>
            <a:t>Architecture</a:t>
          </a:r>
        </a:p>
      </dgm:t>
    </dgm:pt>
    <dgm:pt modelId="{F0DB3066-FFC4-42EA-86F9-BAD327D9C9C0}" type="parTrans" cxnId="{858A60F6-086C-4CA4-8904-BDCDF009B092}">
      <dgm:prSet/>
      <dgm:spPr/>
    </dgm:pt>
    <dgm:pt modelId="{08F14EC4-539F-4717-8DAF-D64B1FE9095D}" type="sibTrans" cxnId="{858A60F6-086C-4CA4-8904-BDCDF009B092}">
      <dgm:prSet/>
      <dgm:spPr/>
    </dgm:pt>
    <dgm:pt modelId="{4F9B35F9-BEC1-48FD-92D7-0398E9214B38}">
      <dgm:prSet phldr="0"/>
      <dgm:spPr/>
      <dgm:t>
        <a:bodyPr/>
        <a:lstStyle/>
        <a:p>
          <a:r>
            <a:rPr lang="en-US" dirty="0">
              <a:latin typeface="Rockwell Nova Light"/>
            </a:rPr>
            <a:t>Algorithms</a:t>
          </a:r>
        </a:p>
      </dgm:t>
    </dgm:pt>
    <dgm:pt modelId="{40A87EBD-75AB-4DBB-BF77-86804E6C4FCE}" type="parTrans" cxnId="{3CFCB882-636A-4204-B348-ECDCFAD9F5CF}">
      <dgm:prSet/>
      <dgm:spPr/>
    </dgm:pt>
    <dgm:pt modelId="{A58AA829-C38A-4D9E-969C-ED5547060F35}" type="sibTrans" cxnId="{3CFCB882-636A-4204-B348-ECDCFAD9F5CF}">
      <dgm:prSet/>
      <dgm:spPr/>
    </dgm:pt>
    <dgm:pt modelId="{31ED7FB8-78AF-41EA-8099-F57F9B9DBA34}">
      <dgm:prSet phldr="0"/>
      <dgm:spPr/>
      <dgm:t>
        <a:bodyPr/>
        <a:lstStyle/>
        <a:p>
          <a:r>
            <a:rPr lang="en-US" dirty="0">
              <a:latin typeface="Rockwell Nova Light"/>
            </a:rPr>
            <a:t>Execution</a:t>
          </a:r>
        </a:p>
      </dgm:t>
    </dgm:pt>
    <dgm:pt modelId="{AC630384-164B-45ED-BFDF-9A54FAAE3DE9}" type="parTrans" cxnId="{0FBDB3A5-2946-4349-9D4A-1BD02B294577}">
      <dgm:prSet/>
      <dgm:spPr/>
    </dgm:pt>
    <dgm:pt modelId="{10C61818-D8B1-4A11-8075-077EAABDFBBF}" type="sibTrans" cxnId="{0FBDB3A5-2946-4349-9D4A-1BD02B294577}">
      <dgm:prSet/>
      <dgm:spPr/>
    </dgm:pt>
    <dgm:pt modelId="{88E735ED-2FE2-47BE-B85B-D413EFDEE8D4}">
      <dgm:prSet phldr="0"/>
      <dgm:spPr/>
      <dgm:t>
        <a:bodyPr/>
        <a:lstStyle/>
        <a:p>
          <a:pPr rtl="0"/>
          <a:r>
            <a:rPr lang="en-US" dirty="0">
              <a:latin typeface="Rockwell Nova Light"/>
            </a:rPr>
            <a:t>Existing System</a:t>
          </a:r>
        </a:p>
      </dgm:t>
    </dgm:pt>
    <dgm:pt modelId="{D67CA354-DE80-4BC1-A3E1-A02AC0C0EB98}" type="parTrans" cxnId="{B930B9E1-BCB8-47D6-ABA3-BC1214CDD39A}">
      <dgm:prSet/>
      <dgm:spPr/>
    </dgm:pt>
    <dgm:pt modelId="{5BA1D9EF-D7AB-4EF8-89AB-B0F45B1B6F1D}" type="sibTrans" cxnId="{B930B9E1-BCB8-47D6-ABA3-BC1214CDD39A}">
      <dgm:prSet/>
      <dgm:spPr/>
    </dgm:pt>
    <dgm:pt modelId="{2C605988-6AAD-490D-A3F7-575C4767236A}">
      <dgm:prSet phldr="0"/>
      <dgm:spPr/>
      <dgm:t>
        <a:bodyPr/>
        <a:lstStyle/>
        <a:p>
          <a:pPr rtl="0"/>
          <a:r>
            <a:rPr lang="en-US" dirty="0">
              <a:latin typeface="Rockwell Nova Light"/>
            </a:rPr>
            <a:t>Proposed System</a:t>
          </a:r>
        </a:p>
      </dgm:t>
    </dgm:pt>
    <dgm:pt modelId="{980F9527-ABDC-4ED2-B6BD-E2D82677B989}" type="parTrans" cxnId="{7357C94B-BEA3-45E3-814F-D285F1053A2F}">
      <dgm:prSet/>
      <dgm:spPr/>
    </dgm:pt>
    <dgm:pt modelId="{661BC5AB-A8B9-4515-8500-C1C96929364E}" type="sibTrans" cxnId="{7357C94B-BEA3-45E3-814F-D285F1053A2F}">
      <dgm:prSet/>
      <dgm:spPr/>
    </dgm:pt>
    <dgm:pt modelId="{2BB66C1F-8D3A-4D5E-A9D6-704532033468}" type="pres">
      <dgm:prSet presAssocID="{9A54FA4D-2FF9-4EF3-9098-5EB00EB1FF17}" presName="vert0" presStyleCnt="0">
        <dgm:presLayoutVars>
          <dgm:dir/>
          <dgm:animOne val="branch"/>
          <dgm:animLvl val="lvl"/>
        </dgm:presLayoutVars>
      </dgm:prSet>
      <dgm:spPr/>
    </dgm:pt>
    <dgm:pt modelId="{865C15E8-2FD0-465B-B2E1-F105BA91D5C1}" type="pres">
      <dgm:prSet presAssocID="{DA1CE420-1A9B-4679-A0CE-A467A6764645}" presName="thickLine" presStyleLbl="alignNode1" presStyleIdx="0" presStyleCnt="15"/>
      <dgm:spPr/>
    </dgm:pt>
    <dgm:pt modelId="{30C8657B-16DE-41D3-95EB-FC2AC1CBD7FA}" type="pres">
      <dgm:prSet presAssocID="{DA1CE420-1A9B-4679-A0CE-A467A6764645}" presName="horz1" presStyleCnt="0"/>
      <dgm:spPr/>
    </dgm:pt>
    <dgm:pt modelId="{11710FAF-DC58-45D3-B058-4D42170C6F6B}" type="pres">
      <dgm:prSet presAssocID="{DA1CE420-1A9B-4679-A0CE-A467A6764645}" presName="tx1" presStyleLbl="revTx" presStyleIdx="0" presStyleCnt="15"/>
      <dgm:spPr/>
    </dgm:pt>
    <dgm:pt modelId="{BEC28822-089D-4E81-84A0-2F01827DB6F4}" type="pres">
      <dgm:prSet presAssocID="{DA1CE420-1A9B-4679-A0CE-A467A6764645}" presName="vert1" presStyleCnt="0"/>
      <dgm:spPr/>
    </dgm:pt>
    <dgm:pt modelId="{14F76FD9-CDE4-4477-B324-BC9B391FFA47}" type="pres">
      <dgm:prSet presAssocID="{C681DF70-F15F-4AE6-A45D-29CDBADDD516}" presName="thickLine" presStyleLbl="alignNode1" presStyleIdx="1" presStyleCnt="15"/>
      <dgm:spPr/>
    </dgm:pt>
    <dgm:pt modelId="{D5E24534-EC5E-4F48-B40A-71C929339347}" type="pres">
      <dgm:prSet presAssocID="{C681DF70-F15F-4AE6-A45D-29CDBADDD516}" presName="horz1" presStyleCnt="0"/>
      <dgm:spPr/>
    </dgm:pt>
    <dgm:pt modelId="{ABD78508-6CB8-489D-85DF-F33A0FE9740F}" type="pres">
      <dgm:prSet presAssocID="{C681DF70-F15F-4AE6-A45D-29CDBADDD516}" presName="tx1" presStyleLbl="revTx" presStyleIdx="1" presStyleCnt="15"/>
      <dgm:spPr/>
    </dgm:pt>
    <dgm:pt modelId="{DE15D1C3-8FDA-48C1-B5A6-6B4BF50066F7}" type="pres">
      <dgm:prSet presAssocID="{C681DF70-F15F-4AE6-A45D-29CDBADDD516}" presName="vert1" presStyleCnt="0"/>
      <dgm:spPr/>
    </dgm:pt>
    <dgm:pt modelId="{1582C0D4-7D1F-4458-A475-34AC22634FF0}" type="pres">
      <dgm:prSet presAssocID="{4E6DCCF1-FAA9-42C1-8EC4-20DC5D0A99C0}" presName="thickLine" presStyleLbl="alignNode1" presStyleIdx="2" presStyleCnt="15"/>
      <dgm:spPr/>
    </dgm:pt>
    <dgm:pt modelId="{1DFE0FDE-CC22-418C-8C5B-C9BDB2085DF2}" type="pres">
      <dgm:prSet presAssocID="{4E6DCCF1-FAA9-42C1-8EC4-20DC5D0A99C0}" presName="horz1" presStyleCnt="0"/>
      <dgm:spPr/>
    </dgm:pt>
    <dgm:pt modelId="{9727A455-3996-4CBF-B38C-19BD02384F99}" type="pres">
      <dgm:prSet presAssocID="{4E6DCCF1-FAA9-42C1-8EC4-20DC5D0A99C0}" presName="tx1" presStyleLbl="revTx" presStyleIdx="2" presStyleCnt="15"/>
      <dgm:spPr/>
    </dgm:pt>
    <dgm:pt modelId="{44C8456A-319A-4BDA-A33E-DB83E51B26F9}" type="pres">
      <dgm:prSet presAssocID="{4E6DCCF1-FAA9-42C1-8EC4-20DC5D0A99C0}" presName="vert1" presStyleCnt="0"/>
      <dgm:spPr/>
    </dgm:pt>
    <dgm:pt modelId="{F614320A-A879-4BE5-ACC6-33B0D79028A3}" type="pres">
      <dgm:prSet presAssocID="{88E735ED-2FE2-47BE-B85B-D413EFDEE8D4}" presName="thickLine" presStyleLbl="alignNode1" presStyleIdx="3" presStyleCnt="15"/>
      <dgm:spPr/>
    </dgm:pt>
    <dgm:pt modelId="{01021A45-2688-4492-BB17-4B5B364D9D2D}" type="pres">
      <dgm:prSet presAssocID="{88E735ED-2FE2-47BE-B85B-D413EFDEE8D4}" presName="horz1" presStyleCnt="0"/>
      <dgm:spPr/>
    </dgm:pt>
    <dgm:pt modelId="{7B8740CC-9500-4D27-B1E5-CDA888E97A94}" type="pres">
      <dgm:prSet presAssocID="{88E735ED-2FE2-47BE-B85B-D413EFDEE8D4}" presName="tx1" presStyleLbl="revTx" presStyleIdx="3" presStyleCnt="15"/>
      <dgm:spPr/>
    </dgm:pt>
    <dgm:pt modelId="{11747039-FD50-411E-BC10-9F6A44010414}" type="pres">
      <dgm:prSet presAssocID="{88E735ED-2FE2-47BE-B85B-D413EFDEE8D4}" presName="vert1" presStyleCnt="0"/>
      <dgm:spPr/>
    </dgm:pt>
    <dgm:pt modelId="{5205DA40-7923-4F63-B617-89596E04444E}" type="pres">
      <dgm:prSet presAssocID="{2C605988-6AAD-490D-A3F7-575C4767236A}" presName="thickLine" presStyleLbl="alignNode1" presStyleIdx="4" presStyleCnt="15"/>
      <dgm:spPr/>
    </dgm:pt>
    <dgm:pt modelId="{048ACCDA-BF96-41B8-89DA-444D994F51FB}" type="pres">
      <dgm:prSet presAssocID="{2C605988-6AAD-490D-A3F7-575C4767236A}" presName="horz1" presStyleCnt="0"/>
      <dgm:spPr/>
    </dgm:pt>
    <dgm:pt modelId="{AA5A0440-EB55-4E10-96A4-E15A42D79B0D}" type="pres">
      <dgm:prSet presAssocID="{2C605988-6AAD-490D-A3F7-575C4767236A}" presName="tx1" presStyleLbl="revTx" presStyleIdx="4" presStyleCnt="15"/>
      <dgm:spPr/>
    </dgm:pt>
    <dgm:pt modelId="{640716FC-33C4-4CD1-9F13-351DB191BEE0}" type="pres">
      <dgm:prSet presAssocID="{2C605988-6AAD-490D-A3F7-575C4767236A}" presName="vert1" presStyleCnt="0"/>
      <dgm:spPr/>
    </dgm:pt>
    <dgm:pt modelId="{438EE90A-3BDB-4F90-B60D-358A55C0AE23}" type="pres">
      <dgm:prSet presAssocID="{E1E7201E-4804-445B-9BDA-D3F5E6D1A6FD}" presName="thickLine" presStyleLbl="alignNode1" presStyleIdx="5" presStyleCnt="15"/>
      <dgm:spPr/>
    </dgm:pt>
    <dgm:pt modelId="{8D22F2BE-D435-465C-9F7C-96B8D6D85645}" type="pres">
      <dgm:prSet presAssocID="{E1E7201E-4804-445B-9BDA-D3F5E6D1A6FD}" presName="horz1" presStyleCnt="0"/>
      <dgm:spPr/>
    </dgm:pt>
    <dgm:pt modelId="{D4AE0C0E-DAC9-4FC3-A79F-5E2B20CA64CD}" type="pres">
      <dgm:prSet presAssocID="{E1E7201E-4804-445B-9BDA-D3F5E6D1A6FD}" presName="tx1" presStyleLbl="revTx" presStyleIdx="5" presStyleCnt="15"/>
      <dgm:spPr/>
    </dgm:pt>
    <dgm:pt modelId="{53F129C5-A2E7-4C70-8932-503F26126140}" type="pres">
      <dgm:prSet presAssocID="{E1E7201E-4804-445B-9BDA-D3F5E6D1A6FD}" presName="vert1" presStyleCnt="0"/>
      <dgm:spPr/>
    </dgm:pt>
    <dgm:pt modelId="{477CEDBD-7277-4626-A74C-F91ABCAB6672}" type="pres">
      <dgm:prSet presAssocID="{12A8D7FC-4F62-442D-B013-8B9D851AE30C}" presName="thickLine" presStyleLbl="alignNode1" presStyleIdx="6" presStyleCnt="15"/>
      <dgm:spPr/>
    </dgm:pt>
    <dgm:pt modelId="{5A8A383B-FA6F-459E-902F-22A767454CC8}" type="pres">
      <dgm:prSet presAssocID="{12A8D7FC-4F62-442D-B013-8B9D851AE30C}" presName="horz1" presStyleCnt="0"/>
      <dgm:spPr/>
    </dgm:pt>
    <dgm:pt modelId="{A2A45D94-737E-4E56-9800-D68CE38E26E8}" type="pres">
      <dgm:prSet presAssocID="{12A8D7FC-4F62-442D-B013-8B9D851AE30C}" presName="tx1" presStyleLbl="revTx" presStyleIdx="6" presStyleCnt="15"/>
      <dgm:spPr/>
    </dgm:pt>
    <dgm:pt modelId="{7EFC8091-2F6B-4C88-9102-B308A43453E7}" type="pres">
      <dgm:prSet presAssocID="{12A8D7FC-4F62-442D-B013-8B9D851AE30C}" presName="vert1" presStyleCnt="0"/>
      <dgm:spPr/>
    </dgm:pt>
    <dgm:pt modelId="{6FD384A4-AEB1-44CC-84B8-EEF38D7990F8}" type="pres">
      <dgm:prSet presAssocID="{D65B561E-7C53-4EF9-B48E-D4792DD93F31}" presName="thickLine" presStyleLbl="alignNode1" presStyleIdx="7" presStyleCnt="15"/>
      <dgm:spPr/>
    </dgm:pt>
    <dgm:pt modelId="{3D07CCBF-7DE7-485E-B07D-20417FA1CA1B}" type="pres">
      <dgm:prSet presAssocID="{D65B561E-7C53-4EF9-B48E-D4792DD93F31}" presName="horz1" presStyleCnt="0"/>
      <dgm:spPr/>
    </dgm:pt>
    <dgm:pt modelId="{6FA790E0-3330-4285-A882-BF46D0DE4383}" type="pres">
      <dgm:prSet presAssocID="{D65B561E-7C53-4EF9-B48E-D4792DD93F31}" presName="tx1" presStyleLbl="revTx" presStyleIdx="7" presStyleCnt="15"/>
      <dgm:spPr/>
    </dgm:pt>
    <dgm:pt modelId="{D5A2BAED-31D0-4FBE-A06F-C04B222AD0A4}" type="pres">
      <dgm:prSet presAssocID="{D65B561E-7C53-4EF9-B48E-D4792DD93F31}" presName="vert1" presStyleCnt="0"/>
      <dgm:spPr/>
    </dgm:pt>
    <dgm:pt modelId="{4351E1C9-F573-4107-AB00-58FE307B5434}" type="pres">
      <dgm:prSet presAssocID="{8EE19FE9-D3C4-4BDD-87F1-077D8762F963}" presName="thickLine" presStyleLbl="alignNode1" presStyleIdx="8" presStyleCnt="15"/>
      <dgm:spPr/>
    </dgm:pt>
    <dgm:pt modelId="{F0922C73-C28C-44A3-A572-2BBCFA6B6F9D}" type="pres">
      <dgm:prSet presAssocID="{8EE19FE9-D3C4-4BDD-87F1-077D8762F963}" presName="horz1" presStyleCnt="0"/>
      <dgm:spPr/>
    </dgm:pt>
    <dgm:pt modelId="{39E651D4-C3C1-496F-8B81-85DF361BB62E}" type="pres">
      <dgm:prSet presAssocID="{8EE19FE9-D3C4-4BDD-87F1-077D8762F963}" presName="tx1" presStyleLbl="revTx" presStyleIdx="8" presStyleCnt="15"/>
      <dgm:spPr/>
    </dgm:pt>
    <dgm:pt modelId="{CBC02785-025E-4CDC-9523-A7CA72D3DC92}" type="pres">
      <dgm:prSet presAssocID="{8EE19FE9-D3C4-4BDD-87F1-077D8762F963}" presName="vert1" presStyleCnt="0"/>
      <dgm:spPr/>
    </dgm:pt>
    <dgm:pt modelId="{A0631850-286F-4B89-834F-30C88D0BABA1}" type="pres">
      <dgm:prSet presAssocID="{1391A91B-EF58-47A2-8BC3-ED1237BA0D34}" presName="thickLine" presStyleLbl="alignNode1" presStyleIdx="9" presStyleCnt="15"/>
      <dgm:spPr/>
    </dgm:pt>
    <dgm:pt modelId="{C30BECBF-C38C-44CA-927E-0560E2CE36B9}" type="pres">
      <dgm:prSet presAssocID="{1391A91B-EF58-47A2-8BC3-ED1237BA0D34}" presName="horz1" presStyleCnt="0"/>
      <dgm:spPr/>
    </dgm:pt>
    <dgm:pt modelId="{E6751EF6-3279-4416-BCF5-EF06A2EB9631}" type="pres">
      <dgm:prSet presAssocID="{1391A91B-EF58-47A2-8BC3-ED1237BA0D34}" presName="tx1" presStyleLbl="revTx" presStyleIdx="9" presStyleCnt="15"/>
      <dgm:spPr/>
    </dgm:pt>
    <dgm:pt modelId="{513C83BA-42C3-427F-82E6-43E87ADBD7C0}" type="pres">
      <dgm:prSet presAssocID="{1391A91B-EF58-47A2-8BC3-ED1237BA0D34}" presName="vert1" presStyleCnt="0"/>
      <dgm:spPr/>
    </dgm:pt>
    <dgm:pt modelId="{15E8B925-4645-4B93-B02C-942AB9A50FE7}" type="pres">
      <dgm:prSet presAssocID="{CFE801C6-E945-40EF-9D46-3D6D2ED878BA}" presName="thickLine" presStyleLbl="alignNode1" presStyleIdx="10" presStyleCnt="15"/>
      <dgm:spPr/>
    </dgm:pt>
    <dgm:pt modelId="{43BF2035-BA79-49BB-8DA1-45177E4DF756}" type="pres">
      <dgm:prSet presAssocID="{CFE801C6-E945-40EF-9D46-3D6D2ED878BA}" presName="horz1" presStyleCnt="0"/>
      <dgm:spPr/>
    </dgm:pt>
    <dgm:pt modelId="{F159C441-5780-43CF-B1E5-F7FA6405C4F5}" type="pres">
      <dgm:prSet presAssocID="{CFE801C6-E945-40EF-9D46-3D6D2ED878BA}" presName="tx1" presStyleLbl="revTx" presStyleIdx="10" presStyleCnt="15"/>
      <dgm:spPr/>
    </dgm:pt>
    <dgm:pt modelId="{5A73AC15-4491-450C-86C8-8B8DAF5E2011}" type="pres">
      <dgm:prSet presAssocID="{CFE801C6-E945-40EF-9D46-3D6D2ED878BA}" presName="vert1" presStyleCnt="0"/>
      <dgm:spPr/>
    </dgm:pt>
    <dgm:pt modelId="{1D2CB9A2-C342-4D17-8701-D5AFF7664E49}" type="pres">
      <dgm:prSet presAssocID="{4F9B35F9-BEC1-48FD-92D7-0398E9214B38}" presName="thickLine" presStyleLbl="alignNode1" presStyleIdx="11" presStyleCnt="15"/>
      <dgm:spPr/>
    </dgm:pt>
    <dgm:pt modelId="{1A364CAF-1369-4DC8-943B-D209E48F8B61}" type="pres">
      <dgm:prSet presAssocID="{4F9B35F9-BEC1-48FD-92D7-0398E9214B38}" presName="horz1" presStyleCnt="0"/>
      <dgm:spPr/>
    </dgm:pt>
    <dgm:pt modelId="{18B40802-DB3A-4E29-8C40-C1D00CE35441}" type="pres">
      <dgm:prSet presAssocID="{4F9B35F9-BEC1-48FD-92D7-0398E9214B38}" presName="tx1" presStyleLbl="revTx" presStyleIdx="11" presStyleCnt="15"/>
      <dgm:spPr/>
    </dgm:pt>
    <dgm:pt modelId="{4E7336E6-0FC0-4873-B933-21AB600952E5}" type="pres">
      <dgm:prSet presAssocID="{4F9B35F9-BEC1-48FD-92D7-0398E9214B38}" presName="vert1" presStyleCnt="0"/>
      <dgm:spPr/>
    </dgm:pt>
    <dgm:pt modelId="{07CBAD1C-4442-4EED-9371-852454670736}" type="pres">
      <dgm:prSet presAssocID="{29B9F455-93A7-4B48-8FF7-DDF64537802E}" presName="thickLine" presStyleLbl="alignNode1" presStyleIdx="12" presStyleCnt="15"/>
      <dgm:spPr/>
    </dgm:pt>
    <dgm:pt modelId="{80AED823-60D5-4BD4-81D5-1BA4B1AE68F0}" type="pres">
      <dgm:prSet presAssocID="{29B9F455-93A7-4B48-8FF7-DDF64537802E}" presName="horz1" presStyleCnt="0"/>
      <dgm:spPr/>
    </dgm:pt>
    <dgm:pt modelId="{42DDFF9B-B887-48EF-BF78-F1BC9BBE517F}" type="pres">
      <dgm:prSet presAssocID="{29B9F455-93A7-4B48-8FF7-DDF64537802E}" presName="tx1" presStyleLbl="revTx" presStyleIdx="12" presStyleCnt="15"/>
      <dgm:spPr/>
    </dgm:pt>
    <dgm:pt modelId="{61B5BC27-2A92-4ED6-83EE-C9CA9BBDFC83}" type="pres">
      <dgm:prSet presAssocID="{29B9F455-93A7-4B48-8FF7-DDF64537802E}" presName="vert1" presStyleCnt="0"/>
      <dgm:spPr/>
    </dgm:pt>
    <dgm:pt modelId="{9A30902C-58E8-4305-ACA9-6BDEA82D572A}" type="pres">
      <dgm:prSet presAssocID="{31ED7FB8-78AF-41EA-8099-F57F9B9DBA34}" presName="thickLine" presStyleLbl="alignNode1" presStyleIdx="13" presStyleCnt="15"/>
      <dgm:spPr/>
    </dgm:pt>
    <dgm:pt modelId="{232EEA49-AEBC-4F98-84BB-661FBFB2E999}" type="pres">
      <dgm:prSet presAssocID="{31ED7FB8-78AF-41EA-8099-F57F9B9DBA34}" presName="horz1" presStyleCnt="0"/>
      <dgm:spPr/>
    </dgm:pt>
    <dgm:pt modelId="{B0C3D4D2-400E-4865-9A82-C70CF60595F0}" type="pres">
      <dgm:prSet presAssocID="{31ED7FB8-78AF-41EA-8099-F57F9B9DBA34}" presName="tx1" presStyleLbl="revTx" presStyleIdx="13" presStyleCnt="15"/>
      <dgm:spPr/>
    </dgm:pt>
    <dgm:pt modelId="{09C8C2BA-29F9-44C2-975D-CE524CBDFE16}" type="pres">
      <dgm:prSet presAssocID="{31ED7FB8-78AF-41EA-8099-F57F9B9DBA34}" presName="vert1" presStyleCnt="0"/>
      <dgm:spPr/>
    </dgm:pt>
    <dgm:pt modelId="{5768825C-3FDF-4896-A073-36E425777F8F}" type="pres">
      <dgm:prSet presAssocID="{4538667D-8E5D-4960-9666-286BBFAF388C}" presName="thickLine" presStyleLbl="alignNode1" presStyleIdx="14" presStyleCnt="15"/>
      <dgm:spPr/>
    </dgm:pt>
    <dgm:pt modelId="{CC9D3B9B-AE31-4CAA-BAC4-191030A63E7D}" type="pres">
      <dgm:prSet presAssocID="{4538667D-8E5D-4960-9666-286BBFAF388C}" presName="horz1" presStyleCnt="0"/>
      <dgm:spPr/>
    </dgm:pt>
    <dgm:pt modelId="{B9ED5BD1-2065-4077-9086-59F19703C454}" type="pres">
      <dgm:prSet presAssocID="{4538667D-8E5D-4960-9666-286BBFAF388C}" presName="tx1" presStyleLbl="revTx" presStyleIdx="14" presStyleCnt="15"/>
      <dgm:spPr/>
    </dgm:pt>
    <dgm:pt modelId="{A55397E3-CCAB-41A1-AA24-699009D2B06D}" type="pres">
      <dgm:prSet presAssocID="{4538667D-8E5D-4960-9666-286BBFAF388C}" presName="vert1" presStyleCnt="0"/>
      <dgm:spPr/>
    </dgm:pt>
  </dgm:ptLst>
  <dgm:cxnLst>
    <dgm:cxn modelId="{DBE5D910-7BB2-4B3D-9F8D-22F1499F2E9C}" srcId="{9A54FA4D-2FF9-4EF3-9098-5EB00EB1FF17}" destId="{D65B561E-7C53-4EF9-B48E-D4792DD93F31}" srcOrd="7" destOrd="0" parTransId="{5D93D240-E27C-4E63-939F-5BAB175A505A}" sibTransId="{D47CA950-38EB-488E-B4DF-ED2D382DA05A}"/>
    <dgm:cxn modelId="{9B81C817-AF7D-45F9-B870-D6C929235D87}" srcId="{9A54FA4D-2FF9-4EF3-9098-5EB00EB1FF17}" destId="{E1E7201E-4804-445B-9BDA-D3F5E6D1A6FD}" srcOrd="5" destOrd="0" parTransId="{28AD71E6-4B42-42B0-84CA-6B42E096D6EF}" sibTransId="{AD92A464-26EE-4901-93EA-2F463E9F9DCD}"/>
    <dgm:cxn modelId="{A0BFBD19-65EB-42D5-AAAA-BC46AC9C04C8}" srcId="{9A54FA4D-2FF9-4EF3-9098-5EB00EB1FF17}" destId="{12A8D7FC-4F62-442D-B013-8B9D851AE30C}" srcOrd="6" destOrd="0" parTransId="{D1CB9B4B-86FE-4695-9193-7791FE319328}" sibTransId="{DA545E9C-13A8-470C-82C9-ED89C7E97392}"/>
    <dgm:cxn modelId="{48295B1D-5EC3-4557-83F1-113ACA16088C}" type="presOf" srcId="{88E735ED-2FE2-47BE-B85B-D413EFDEE8D4}" destId="{7B8740CC-9500-4D27-B1E5-CDA888E97A94}" srcOrd="0" destOrd="0" presId="urn:microsoft.com/office/officeart/2008/layout/LinedList"/>
    <dgm:cxn modelId="{7E7E362F-06A1-4C5A-A7C6-C2788A1455BE}" type="presOf" srcId="{29B9F455-93A7-4B48-8FF7-DDF64537802E}" destId="{42DDFF9B-B887-48EF-BF78-F1BC9BBE517F}" srcOrd="0" destOrd="0" presId="urn:microsoft.com/office/officeart/2008/layout/LinedList"/>
    <dgm:cxn modelId="{15DA1531-A32F-42A5-8D03-C949614B6A10}" type="presOf" srcId="{4F9B35F9-BEC1-48FD-92D7-0398E9214B38}" destId="{18B40802-DB3A-4E29-8C40-C1D00CE35441}" srcOrd="0" destOrd="0" presId="urn:microsoft.com/office/officeart/2008/layout/LinedList"/>
    <dgm:cxn modelId="{B5B99631-5796-4A8E-B5C3-69AE105CCCCD}" type="presOf" srcId="{4538667D-8E5D-4960-9666-286BBFAF388C}" destId="{B9ED5BD1-2065-4077-9086-59F19703C454}" srcOrd="0" destOrd="0" presId="urn:microsoft.com/office/officeart/2008/layout/LinedList"/>
    <dgm:cxn modelId="{8C910F37-8331-41BA-9E7A-B64D44E8E373}" type="presOf" srcId="{4E6DCCF1-FAA9-42C1-8EC4-20DC5D0A99C0}" destId="{9727A455-3996-4CBF-B38C-19BD02384F99}" srcOrd="0" destOrd="0" presId="urn:microsoft.com/office/officeart/2008/layout/LinedList"/>
    <dgm:cxn modelId="{7CB4FF3B-2975-4D5A-9077-0C9B519F80B5}" srcId="{9A54FA4D-2FF9-4EF3-9098-5EB00EB1FF17}" destId="{4538667D-8E5D-4960-9666-286BBFAF388C}" srcOrd="14" destOrd="0" parTransId="{CDEEE5C3-1960-4C5D-A7FC-4C17D1FDFB88}" sibTransId="{236404D2-E33D-447A-BE2C-50EF0BC5C9CC}"/>
    <dgm:cxn modelId="{83ABC043-717F-4D4A-9243-778F879E08E7}" type="presOf" srcId="{12A8D7FC-4F62-442D-B013-8B9D851AE30C}" destId="{A2A45D94-737E-4E56-9800-D68CE38E26E8}" srcOrd="0" destOrd="0" presId="urn:microsoft.com/office/officeart/2008/layout/LinedList"/>
    <dgm:cxn modelId="{AC6FF064-3275-49D1-996C-FE2EF0A8AFED}" type="presOf" srcId="{C681DF70-F15F-4AE6-A45D-29CDBADDD516}" destId="{ABD78508-6CB8-489D-85DF-F33A0FE9740F}" srcOrd="0" destOrd="0" presId="urn:microsoft.com/office/officeart/2008/layout/LinedList"/>
    <dgm:cxn modelId="{7357C94B-BEA3-45E3-814F-D285F1053A2F}" srcId="{9A54FA4D-2FF9-4EF3-9098-5EB00EB1FF17}" destId="{2C605988-6AAD-490D-A3F7-575C4767236A}" srcOrd="4" destOrd="0" parTransId="{980F9527-ABDC-4ED2-B6BD-E2D82677B989}" sibTransId="{661BC5AB-A8B9-4515-8500-C1C96929364E}"/>
    <dgm:cxn modelId="{00024659-AF07-4952-BD84-1DCF01D7079B}" srcId="{9A54FA4D-2FF9-4EF3-9098-5EB00EB1FF17}" destId="{DA1CE420-1A9B-4679-A0CE-A467A6764645}" srcOrd="0" destOrd="0" parTransId="{40A29D89-7DF4-4CBD-878F-308D73770B0F}" sibTransId="{7779CB43-4135-4656-91DA-3C8358EB6529}"/>
    <dgm:cxn modelId="{5E407D5A-FBDB-4D37-AFEB-0D26C4312EA1}" type="presOf" srcId="{1391A91B-EF58-47A2-8BC3-ED1237BA0D34}" destId="{E6751EF6-3279-4416-BCF5-EF06A2EB9631}" srcOrd="0" destOrd="0" presId="urn:microsoft.com/office/officeart/2008/layout/LinedList"/>
    <dgm:cxn modelId="{6FEA627E-E9A3-42F5-B22E-ED7880FC393D}" srcId="{9A54FA4D-2FF9-4EF3-9098-5EB00EB1FF17}" destId="{8EE19FE9-D3C4-4BDD-87F1-077D8762F963}" srcOrd="8" destOrd="0" parTransId="{31E4ABC7-8AAF-4AFF-B153-7394779644E7}" sibTransId="{CFACA0F0-CB0F-48E6-9A70-DA5E86C021B5}"/>
    <dgm:cxn modelId="{3CFCB882-636A-4204-B348-ECDCFAD9F5CF}" srcId="{9A54FA4D-2FF9-4EF3-9098-5EB00EB1FF17}" destId="{4F9B35F9-BEC1-48FD-92D7-0398E9214B38}" srcOrd="11" destOrd="0" parTransId="{40A87EBD-75AB-4DBB-BF77-86804E6C4FCE}" sibTransId="{A58AA829-C38A-4D9E-969C-ED5547060F35}"/>
    <dgm:cxn modelId="{19D81C83-82C2-40E9-98E0-B99CE37A8AC0}" srcId="{9A54FA4D-2FF9-4EF3-9098-5EB00EB1FF17}" destId="{1391A91B-EF58-47A2-8BC3-ED1237BA0D34}" srcOrd="9" destOrd="0" parTransId="{B8B60743-54F1-4556-9ADE-DD5DD0902CBE}" sibTransId="{D952B718-A5DB-4F2B-9464-03C2288F0F58}"/>
    <dgm:cxn modelId="{7F97C193-5227-4A28-B138-8D9917BD2952}" srcId="{9A54FA4D-2FF9-4EF3-9098-5EB00EB1FF17}" destId="{C681DF70-F15F-4AE6-A45D-29CDBADDD516}" srcOrd="1" destOrd="0" parTransId="{0AEB35DA-A66E-493A-8992-7DE0B6A8A052}" sibTransId="{4995209F-F962-4068-A578-AEFEE14F0019}"/>
    <dgm:cxn modelId="{E836F39B-CC8B-4B1A-9684-9960C3D8D5B9}" srcId="{9A54FA4D-2FF9-4EF3-9098-5EB00EB1FF17}" destId="{29B9F455-93A7-4B48-8FF7-DDF64537802E}" srcOrd="12" destOrd="0" parTransId="{81DE6E49-9C78-4FC0-B3DD-390ECD0BCEC7}" sibTransId="{8FB1674B-71C5-4443-B201-D69757F4B99C}"/>
    <dgm:cxn modelId="{111FF79C-14FC-4B46-BDFB-67C02C69DD42}" type="presOf" srcId="{DA1CE420-1A9B-4679-A0CE-A467A6764645}" destId="{11710FAF-DC58-45D3-B058-4D42170C6F6B}" srcOrd="0" destOrd="0" presId="urn:microsoft.com/office/officeart/2008/layout/LinedList"/>
    <dgm:cxn modelId="{60BBAB9E-C111-4512-A8EF-A4374C46E888}" type="presOf" srcId="{31ED7FB8-78AF-41EA-8099-F57F9B9DBA34}" destId="{B0C3D4D2-400E-4865-9A82-C70CF60595F0}" srcOrd="0" destOrd="0" presId="urn:microsoft.com/office/officeart/2008/layout/LinedList"/>
    <dgm:cxn modelId="{0FBDB3A5-2946-4349-9D4A-1BD02B294577}" srcId="{9A54FA4D-2FF9-4EF3-9098-5EB00EB1FF17}" destId="{31ED7FB8-78AF-41EA-8099-F57F9B9DBA34}" srcOrd="13" destOrd="0" parTransId="{AC630384-164B-45ED-BFDF-9A54FAAE3DE9}" sibTransId="{10C61818-D8B1-4A11-8075-077EAABDFBBF}"/>
    <dgm:cxn modelId="{097337A7-96CD-41B9-BEC5-1005078AD82B}" type="presOf" srcId="{CFE801C6-E945-40EF-9D46-3D6D2ED878BA}" destId="{F159C441-5780-43CF-B1E5-F7FA6405C4F5}" srcOrd="0" destOrd="0" presId="urn:microsoft.com/office/officeart/2008/layout/LinedList"/>
    <dgm:cxn modelId="{5BB443BC-3E02-422B-8E31-85AAC5058EF6}" type="presOf" srcId="{D65B561E-7C53-4EF9-B48E-D4792DD93F31}" destId="{6FA790E0-3330-4285-A882-BF46D0DE4383}" srcOrd="0" destOrd="0" presId="urn:microsoft.com/office/officeart/2008/layout/LinedList"/>
    <dgm:cxn modelId="{906CD0C1-DDDE-49A6-AE89-FBCE45D24363}" type="presOf" srcId="{2C605988-6AAD-490D-A3F7-575C4767236A}" destId="{AA5A0440-EB55-4E10-96A4-E15A42D79B0D}" srcOrd="0" destOrd="0" presId="urn:microsoft.com/office/officeart/2008/layout/LinedList"/>
    <dgm:cxn modelId="{31C4C2D0-74E8-4006-B84D-E61443BF6E16}" type="presOf" srcId="{8EE19FE9-D3C4-4BDD-87F1-077D8762F963}" destId="{39E651D4-C3C1-496F-8B81-85DF361BB62E}" srcOrd="0" destOrd="0" presId="urn:microsoft.com/office/officeart/2008/layout/LinedList"/>
    <dgm:cxn modelId="{B930B9E1-BCB8-47D6-ABA3-BC1214CDD39A}" srcId="{9A54FA4D-2FF9-4EF3-9098-5EB00EB1FF17}" destId="{88E735ED-2FE2-47BE-B85B-D413EFDEE8D4}" srcOrd="3" destOrd="0" parTransId="{D67CA354-DE80-4BC1-A3E1-A02AC0C0EB98}" sibTransId="{5BA1D9EF-D7AB-4EF8-89AB-B0F45B1B6F1D}"/>
    <dgm:cxn modelId="{86E867E5-0AA0-4BDB-84F3-1CC10DC5BDD0}" type="presOf" srcId="{9A54FA4D-2FF9-4EF3-9098-5EB00EB1FF17}" destId="{2BB66C1F-8D3A-4D5E-A9D6-704532033468}" srcOrd="0" destOrd="0" presId="urn:microsoft.com/office/officeart/2008/layout/LinedList"/>
    <dgm:cxn modelId="{651FB2F3-6E3E-4895-B18D-972A0E04BAC2}" srcId="{9A54FA4D-2FF9-4EF3-9098-5EB00EB1FF17}" destId="{4E6DCCF1-FAA9-42C1-8EC4-20DC5D0A99C0}" srcOrd="2" destOrd="0" parTransId="{4DB6D653-66C0-405B-8435-53860FF08387}" sibTransId="{A437D448-6B12-4D47-BFA0-216B0A6038A7}"/>
    <dgm:cxn modelId="{CEDBDDF3-466F-4072-BA9F-899267104ED3}" type="presOf" srcId="{E1E7201E-4804-445B-9BDA-D3F5E6D1A6FD}" destId="{D4AE0C0E-DAC9-4FC3-A79F-5E2B20CA64CD}" srcOrd="0" destOrd="0" presId="urn:microsoft.com/office/officeart/2008/layout/LinedList"/>
    <dgm:cxn modelId="{858A60F6-086C-4CA4-8904-BDCDF009B092}" srcId="{9A54FA4D-2FF9-4EF3-9098-5EB00EB1FF17}" destId="{CFE801C6-E945-40EF-9D46-3D6D2ED878BA}" srcOrd="10" destOrd="0" parTransId="{F0DB3066-FFC4-42EA-86F9-BAD327D9C9C0}" sibTransId="{08F14EC4-539F-4717-8DAF-D64B1FE9095D}"/>
    <dgm:cxn modelId="{F49AC0D3-24FD-447F-964A-8822DB551DC9}" type="presParOf" srcId="{2BB66C1F-8D3A-4D5E-A9D6-704532033468}" destId="{865C15E8-2FD0-465B-B2E1-F105BA91D5C1}" srcOrd="0" destOrd="0" presId="urn:microsoft.com/office/officeart/2008/layout/LinedList"/>
    <dgm:cxn modelId="{3A1E454C-D138-41E1-A13D-F3041F34A58B}" type="presParOf" srcId="{2BB66C1F-8D3A-4D5E-A9D6-704532033468}" destId="{30C8657B-16DE-41D3-95EB-FC2AC1CBD7FA}" srcOrd="1" destOrd="0" presId="urn:microsoft.com/office/officeart/2008/layout/LinedList"/>
    <dgm:cxn modelId="{A42B1893-0503-488E-8D70-F238047231B5}" type="presParOf" srcId="{30C8657B-16DE-41D3-95EB-FC2AC1CBD7FA}" destId="{11710FAF-DC58-45D3-B058-4D42170C6F6B}" srcOrd="0" destOrd="0" presId="urn:microsoft.com/office/officeart/2008/layout/LinedList"/>
    <dgm:cxn modelId="{3E6D4C62-F60E-4249-AD76-17C247871AF7}" type="presParOf" srcId="{30C8657B-16DE-41D3-95EB-FC2AC1CBD7FA}" destId="{BEC28822-089D-4E81-84A0-2F01827DB6F4}" srcOrd="1" destOrd="0" presId="urn:microsoft.com/office/officeart/2008/layout/LinedList"/>
    <dgm:cxn modelId="{56A49907-E463-402C-BA7E-D41162C1791E}" type="presParOf" srcId="{2BB66C1F-8D3A-4D5E-A9D6-704532033468}" destId="{14F76FD9-CDE4-4477-B324-BC9B391FFA47}" srcOrd="2" destOrd="0" presId="urn:microsoft.com/office/officeart/2008/layout/LinedList"/>
    <dgm:cxn modelId="{65A5D4E8-3E9A-43B1-B988-5B008FFB2910}" type="presParOf" srcId="{2BB66C1F-8D3A-4D5E-A9D6-704532033468}" destId="{D5E24534-EC5E-4F48-B40A-71C929339347}" srcOrd="3" destOrd="0" presId="urn:microsoft.com/office/officeart/2008/layout/LinedList"/>
    <dgm:cxn modelId="{A3824130-4055-47BA-8B51-8E9083F81951}" type="presParOf" srcId="{D5E24534-EC5E-4F48-B40A-71C929339347}" destId="{ABD78508-6CB8-489D-85DF-F33A0FE9740F}" srcOrd="0" destOrd="0" presId="urn:microsoft.com/office/officeart/2008/layout/LinedList"/>
    <dgm:cxn modelId="{668D7B54-F462-49E2-8C01-79543E850B9F}" type="presParOf" srcId="{D5E24534-EC5E-4F48-B40A-71C929339347}" destId="{DE15D1C3-8FDA-48C1-B5A6-6B4BF50066F7}" srcOrd="1" destOrd="0" presId="urn:microsoft.com/office/officeart/2008/layout/LinedList"/>
    <dgm:cxn modelId="{BE8FE062-86E8-4E04-B8C7-2B32BC40F70E}" type="presParOf" srcId="{2BB66C1F-8D3A-4D5E-A9D6-704532033468}" destId="{1582C0D4-7D1F-4458-A475-34AC22634FF0}" srcOrd="4" destOrd="0" presId="urn:microsoft.com/office/officeart/2008/layout/LinedList"/>
    <dgm:cxn modelId="{5559AC45-B8EF-45AB-8F0B-942A2FB6FC05}" type="presParOf" srcId="{2BB66C1F-8D3A-4D5E-A9D6-704532033468}" destId="{1DFE0FDE-CC22-418C-8C5B-C9BDB2085DF2}" srcOrd="5" destOrd="0" presId="urn:microsoft.com/office/officeart/2008/layout/LinedList"/>
    <dgm:cxn modelId="{0E7256BE-DE2A-4786-B87B-AD86C32E1EB7}" type="presParOf" srcId="{1DFE0FDE-CC22-418C-8C5B-C9BDB2085DF2}" destId="{9727A455-3996-4CBF-B38C-19BD02384F99}" srcOrd="0" destOrd="0" presId="urn:microsoft.com/office/officeart/2008/layout/LinedList"/>
    <dgm:cxn modelId="{F0FA3411-B77F-4E1B-BB0D-FF0845DA2F20}" type="presParOf" srcId="{1DFE0FDE-CC22-418C-8C5B-C9BDB2085DF2}" destId="{44C8456A-319A-4BDA-A33E-DB83E51B26F9}" srcOrd="1" destOrd="0" presId="urn:microsoft.com/office/officeart/2008/layout/LinedList"/>
    <dgm:cxn modelId="{7D565091-DDF3-44C1-AC0D-28E9D2160E5E}" type="presParOf" srcId="{2BB66C1F-8D3A-4D5E-A9D6-704532033468}" destId="{F614320A-A879-4BE5-ACC6-33B0D79028A3}" srcOrd="6" destOrd="0" presId="urn:microsoft.com/office/officeart/2008/layout/LinedList"/>
    <dgm:cxn modelId="{55E14219-AE20-4A25-AF7C-D55DF03AB144}" type="presParOf" srcId="{2BB66C1F-8D3A-4D5E-A9D6-704532033468}" destId="{01021A45-2688-4492-BB17-4B5B364D9D2D}" srcOrd="7" destOrd="0" presId="urn:microsoft.com/office/officeart/2008/layout/LinedList"/>
    <dgm:cxn modelId="{B50E6B13-4F47-4451-9FD2-72067665392F}" type="presParOf" srcId="{01021A45-2688-4492-BB17-4B5B364D9D2D}" destId="{7B8740CC-9500-4D27-B1E5-CDA888E97A94}" srcOrd="0" destOrd="0" presId="urn:microsoft.com/office/officeart/2008/layout/LinedList"/>
    <dgm:cxn modelId="{538B9D1F-9F43-49F1-A151-69E4493760AD}" type="presParOf" srcId="{01021A45-2688-4492-BB17-4B5B364D9D2D}" destId="{11747039-FD50-411E-BC10-9F6A44010414}" srcOrd="1" destOrd="0" presId="urn:microsoft.com/office/officeart/2008/layout/LinedList"/>
    <dgm:cxn modelId="{B24B8E8C-2797-4317-A011-7D81BEA796A0}" type="presParOf" srcId="{2BB66C1F-8D3A-4D5E-A9D6-704532033468}" destId="{5205DA40-7923-4F63-B617-89596E04444E}" srcOrd="8" destOrd="0" presId="urn:microsoft.com/office/officeart/2008/layout/LinedList"/>
    <dgm:cxn modelId="{12F41C5F-E541-4DD0-B420-8F3537140F20}" type="presParOf" srcId="{2BB66C1F-8D3A-4D5E-A9D6-704532033468}" destId="{048ACCDA-BF96-41B8-89DA-444D994F51FB}" srcOrd="9" destOrd="0" presId="urn:microsoft.com/office/officeart/2008/layout/LinedList"/>
    <dgm:cxn modelId="{CF573365-8C6A-47E1-94F5-4CE6EE428E2C}" type="presParOf" srcId="{048ACCDA-BF96-41B8-89DA-444D994F51FB}" destId="{AA5A0440-EB55-4E10-96A4-E15A42D79B0D}" srcOrd="0" destOrd="0" presId="urn:microsoft.com/office/officeart/2008/layout/LinedList"/>
    <dgm:cxn modelId="{9A0C5D3F-4BE2-4863-A070-362C2FDAE552}" type="presParOf" srcId="{048ACCDA-BF96-41B8-89DA-444D994F51FB}" destId="{640716FC-33C4-4CD1-9F13-351DB191BEE0}" srcOrd="1" destOrd="0" presId="urn:microsoft.com/office/officeart/2008/layout/LinedList"/>
    <dgm:cxn modelId="{61006695-A268-4C73-9723-2BF40C2ECE83}" type="presParOf" srcId="{2BB66C1F-8D3A-4D5E-A9D6-704532033468}" destId="{438EE90A-3BDB-4F90-B60D-358A55C0AE23}" srcOrd="10" destOrd="0" presId="urn:microsoft.com/office/officeart/2008/layout/LinedList"/>
    <dgm:cxn modelId="{4544B917-2A4B-4D99-86C6-6D63E510618E}" type="presParOf" srcId="{2BB66C1F-8D3A-4D5E-A9D6-704532033468}" destId="{8D22F2BE-D435-465C-9F7C-96B8D6D85645}" srcOrd="11" destOrd="0" presId="urn:microsoft.com/office/officeart/2008/layout/LinedList"/>
    <dgm:cxn modelId="{0244D259-F8EF-4992-BF1A-DA73F61C73B9}" type="presParOf" srcId="{8D22F2BE-D435-465C-9F7C-96B8D6D85645}" destId="{D4AE0C0E-DAC9-4FC3-A79F-5E2B20CA64CD}" srcOrd="0" destOrd="0" presId="urn:microsoft.com/office/officeart/2008/layout/LinedList"/>
    <dgm:cxn modelId="{AECAF72E-E075-4208-9AD3-0D03FB03E4A5}" type="presParOf" srcId="{8D22F2BE-D435-465C-9F7C-96B8D6D85645}" destId="{53F129C5-A2E7-4C70-8932-503F26126140}" srcOrd="1" destOrd="0" presId="urn:microsoft.com/office/officeart/2008/layout/LinedList"/>
    <dgm:cxn modelId="{3A7F4111-DF5E-4AA8-91AA-1A8D03F92988}" type="presParOf" srcId="{2BB66C1F-8D3A-4D5E-A9D6-704532033468}" destId="{477CEDBD-7277-4626-A74C-F91ABCAB6672}" srcOrd="12" destOrd="0" presId="urn:microsoft.com/office/officeart/2008/layout/LinedList"/>
    <dgm:cxn modelId="{3A1FD487-44F7-4ABE-996F-34D8CACEC575}" type="presParOf" srcId="{2BB66C1F-8D3A-4D5E-A9D6-704532033468}" destId="{5A8A383B-FA6F-459E-902F-22A767454CC8}" srcOrd="13" destOrd="0" presId="urn:microsoft.com/office/officeart/2008/layout/LinedList"/>
    <dgm:cxn modelId="{12597390-0697-46D2-B1F9-745686028D51}" type="presParOf" srcId="{5A8A383B-FA6F-459E-902F-22A767454CC8}" destId="{A2A45D94-737E-4E56-9800-D68CE38E26E8}" srcOrd="0" destOrd="0" presId="urn:microsoft.com/office/officeart/2008/layout/LinedList"/>
    <dgm:cxn modelId="{6D398F32-A437-4AF8-90D1-142A4BD4D73D}" type="presParOf" srcId="{5A8A383B-FA6F-459E-902F-22A767454CC8}" destId="{7EFC8091-2F6B-4C88-9102-B308A43453E7}" srcOrd="1" destOrd="0" presId="urn:microsoft.com/office/officeart/2008/layout/LinedList"/>
    <dgm:cxn modelId="{B044B94F-362E-4BAB-B343-332CBEEC223E}" type="presParOf" srcId="{2BB66C1F-8D3A-4D5E-A9D6-704532033468}" destId="{6FD384A4-AEB1-44CC-84B8-EEF38D7990F8}" srcOrd="14" destOrd="0" presId="urn:microsoft.com/office/officeart/2008/layout/LinedList"/>
    <dgm:cxn modelId="{B4CB5458-8E0A-43CE-B9EB-C6E7F9B9EEA7}" type="presParOf" srcId="{2BB66C1F-8D3A-4D5E-A9D6-704532033468}" destId="{3D07CCBF-7DE7-485E-B07D-20417FA1CA1B}" srcOrd="15" destOrd="0" presId="urn:microsoft.com/office/officeart/2008/layout/LinedList"/>
    <dgm:cxn modelId="{FD15D32A-0FE1-48A8-A9D2-F0AEF5B85CBF}" type="presParOf" srcId="{3D07CCBF-7DE7-485E-B07D-20417FA1CA1B}" destId="{6FA790E0-3330-4285-A882-BF46D0DE4383}" srcOrd="0" destOrd="0" presId="urn:microsoft.com/office/officeart/2008/layout/LinedList"/>
    <dgm:cxn modelId="{A2DFEE46-3647-4B7F-B0A6-6B9B6BEF302B}" type="presParOf" srcId="{3D07CCBF-7DE7-485E-B07D-20417FA1CA1B}" destId="{D5A2BAED-31D0-4FBE-A06F-C04B222AD0A4}" srcOrd="1" destOrd="0" presId="urn:microsoft.com/office/officeart/2008/layout/LinedList"/>
    <dgm:cxn modelId="{08EB537B-6220-49BA-BB54-A16EBC896D85}" type="presParOf" srcId="{2BB66C1F-8D3A-4D5E-A9D6-704532033468}" destId="{4351E1C9-F573-4107-AB00-58FE307B5434}" srcOrd="16" destOrd="0" presId="urn:microsoft.com/office/officeart/2008/layout/LinedList"/>
    <dgm:cxn modelId="{9706362D-55A3-4A47-B403-D99CB8F5C3A4}" type="presParOf" srcId="{2BB66C1F-8D3A-4D5E-A9D6-704532033468}" destId="{F0922C73-C28C-44A3-A572-2BBCFA6B6F9D}" srcOrd="17" destOrd="0" presId="urn:microsoft.com/office/officeart/2008/layout/LinedList"/>
    <dgm:cxn modelId="{0DED2DC2-DF5D-4D29-8FF2-7B4520B9BFAA}" type="presParOf" srcId="{F0922C73-C28C-44A3-A572-2BBCFA6B6F9D}" destId="{39E651D4-C3C1-496F-8B81-85DF361BB62E}" srcOrd="0" destOrd="0" presId="urn:microsoft.com/office/officeart/2008/layout/LinedList"/>
    <dgm:cxn modelId="{DEC1887B-1764-4677-981D-28A65E88A557}" type="presParOf" srcId="{F0922C73-C28C-44A3-A572-2BBCFA6B6F9D}" destId="{CBC02785-025E-4CDC-9523-A7CA72D3DC92}" srcOrd="1" destOrd="0" presId="urn:microsoft.com/office/officeart/2008/layout/LinedList"/>
    <dgm:cxn modelId="{C454D48E-A4EC-455D-9BE3-CA9FEB98DC44}" type="presParOf" srcId="{2BB66C1F-8D3A-4D5E-A9D6-704532033468}" destId="{A0631850-286F-4B89-834F-30C88D0BABA1}" srcOrd="18" destOrd="0" presId="urn:microsoft.com/office/officeart/2008/layout/LinedList"/>
    <dgm:cxn modelId="{CB440947-913A-4186-B177-973B71E2003A}" type="presParOf" srcId="{2BB66C1F-8D3A-4D5E-A9D6-704532033468}" destId="{C30BECBF-C38C-44CA-927E-0560E2CE36B9}" srcOrd="19" destOrd="0" presId="urn:microsoft.com/office/officeart/2008/layout/LinedList"/>
    <dgm:cxn modelId="{1C0EE4F5-6996-4E7B-A8CE-E2137D3BB9C0}" type="presParOf" srcId="{C30BECBF-C38C-44CA-927E-0560E2CE36B9}" destId="{E6751EF6-3279-4416-BCF5-EF06A2EB9631}" srcOrd="0" destOrd="0" presId="urn:microsoft.com/office/officeart/2008/layout/LinedList"/>
    <dgm:cxn modelId="{864E3B41-C153-4D33-B377-056EACDBA473}" type="presParOf" srcId="{C30BECBF-C38C-44CA-927E-0560E2CE36B9}" destId="{513C83BA-42C3-427F-82E6-43E87ADBD7C0}" srcOrd="1" destOrd="0" presId="urn:microsoft.com/office/officeart/2008/layout/LinedList"/>
    <dgm:cxn modelId="{E27B2A4D-3545-43D1-B53C-7FD4B7F83314}" type="presParOf" srcId="{2BB66C1F-8D3A-4D5E-A9D6-704532033468}" destId="{15E8B925-4645-4B93-B02C-942AB9A50FE7}" srcOrd="20" destOrd="0" presId="urn:microsoft.com/office/officeart/2008/layout/LinedList"/>
    <dgm:cxn modelId="{1F5BE0C2-3267-4E7A-A5D7-C1AC165A0228}" type="presParOf" srcId="{2BB66C1F-8D3A-4D5E-A9D6-704532033468}" destId="{43BF2035-BA79-49BB-8DA1-45177E4DF756}" srcOrd="21" destOrd="0" presId="urn:microsoft.com/office/officeart/2008/layout/LinedList"/>
    <dgm:cxn modelId="{37F6F388-7442-4DB3-A4DD-64543F2BC573}" type="presParOf" srcId="{43BF2035-BA79-49BB-8DA1-45177E4DF756}" destId="{F159C441-5780-43CF-B1E5-F7FA6405C4F5}" srcOrd="0" destOrd="0" presId="urn:microsoft.com/office/officeart/2008/layout/LinedList"/>
    <dgm:cxn modelId="{339217AE-4CCD-4796-B3DC-A438C3F85A18}" type="presParOf" srcId="{43BF2035-BA79-49BB-8DA1-45177E4DF756}" destId="{5A73AC15-4491-450C-86C8-8B8DAF5E2011}" srcOrd="1" destOrd="0" presId="urn:microsoft.com/office/officeart/2008/layout/LinedList"/>
    <dgm:cxn modelId="{E5E0592B-1B13-41F1-8895-38E929495B30}" type="presParOf" srcId="{2BB66C1F-8D3A-4D5E-A9D6-704532033468}" destId="{1D2CB9A2-C342-4D17-8701-D5AFF7664E49}" srcOrd="22" destOrd="0" presId="urn:microsoft.com/office/officeart/2008/layout/LinedList"/>
    <dgm:cxn modelId="{FC89367E-6DD2-44A2-ABEA-B2C2EA64157B}" type="presParOf" srcId="{2BB66C1F-8D3A-4D5E-A9D6-704532033468}" destId="{1A364CAF-1369-4DC8-943B-D209E48F8B61}" srcOrd="23" destOrd="0" presId="urn:microsoft.com/office/officeart/2008/layout/LinedList"/>
    <dgm:cxn modelId="{99AEE74D-1BB5-4268-94AA-0EBA0102CF3B}" type="presParOf" srcId="{1A364CAF-1369-4DC8-943B-D209E48F8B61}" destId="{18B40802-DB3A-4E29-8C40-C1D00CE35441}" srcOrd="0" destOrd="0" presId="urn:microsoft.com/office/officeart/2008/layout/LinedList"/>
    <dgm:cxn modelId="{ECEA8F28-679A-40E3-8C7C-D1E503ACD0B8}" type="presParOf" srcId="{1A364CAF-1369-4DC8-943B-D209E48F8B61}" destId="{4E7336E6-0FC0-4873-B933-21AB600952E5}" srcOrd="1" destOrd="0" presId="urn:microsoft.com/office/officeart/2008/layout/LinedList"/>
    <dgm:cxn modelId="{35CEC27C-BA52-4730-82B4-C090A6E9537E}" type="presParOf" srcId="{2BB66C1F-8D3A-4D5E-A9D6-704532033468}" destId="{07CBAD1C-4442-4EED-9371-852454670736}" srcOrd="24" destOrd="0" presId="urn:microsoft.com/office/officeart/2008/layout/LinedList"/>
    <dgm:cxn modelId="{64318FA1-EBB1-4E43-B056-FE5182BEAF00}" type="presParOf" srcId="{2BB66C1F-8D3A-4D5E-A9D6-704532033468}" destId="{80AED823-60D5-4BD4-81D5-1BA4B1AE68F0}" srcOrd="25" destOrd="0" presId="urn:microsoft.com/office/officeart/2008/layout/LinedList"/>
    <dgm:cxn modelId="{043ADB95-A69B-45FD-B365-2773C1D1F0A3}" type="presParOf" srcId="{80AED823-60D5-4BD4-81D5-1BA4B1AE68F0}" destId="{42DDFF9B-B887-48EF-BF78-F1BC9BBE517F}" srcOrd="0" destOrd="0" presId="urn:microsoft.com/office/officeart/2008/layout/LinedList"/>
    <dgm:cxn modelId="{DAC04192-D307-444B-9CE3-F58D8C687480}" type="presParOf" srcId="{80AED823-60D5-4BD4-81D5-1BA4B1AE68F0}" destId="{61B5BC27-2A92-4ED6-83EE-C9CA9BBDFC83}" srcOrd="1" destOrd="0" presId="urn:microsoft.com/office/officeart/2008/layout/LinedList"/>
    <dgm:cxn modelId="{45C153B3-465A-4D9A-A196-5817911F63EF}" type="presParOf" srcId="{2BB66C1F-8D3A-4D5E-A9D6-704532033468}" destId="{9A30902C-58E8-4305-ACA9-6BDEA82D572A}" srcOrd="26" destOrd="0" presId="urn:microsoft.com/office/officeart/2008/layout/LinedList"/>
    <dgm:cxn modelId="{1CC6A477-A987-436E-B329-3A78C3E54672}" type="presParOf" srcId="{2BB66C1F-8D3A-4D5E-A9D6-704532033468}" destId="{232EEA49-AEBC-4F98-84BB-661FBFB2E999}" srcOrd="27" destOrd="0" presId="urn:microsoft.com/office/officeart/2008/layout/LinedList"/>
    <dgm:cxn modelId="{682A60D3-E4FD-4ADD-A2E0-E6231175F668}" type="presParOf" srcId="{232EEA49-AEBC-4F98-84BB-661FBFB2E999}" destId="{B0C3D4D2-400E-4865-9A82-C70CF60595F0}" srcOrd="0" destOrd="0" presId="urn:microsoft.com/office/officeart/2008/layout/LinedList"/>
    <dgm:cxn modelId="{256AE8E9-F4A7-45C0-9EB3-17BF36BCE431}" type="presParOf" srcId="{232EEA49-AEBC-4F98-84BB-661FBFB2E999}" destId="{09C8C2BA-29F9-44C2-975D-CE524CBDFE16}" srcOrd="1" destOrd="0" presId="urn:microsoft.com/office/officeart/2008/layout/LinedList"/>
    <dgm:cxn modelId="{B48BFAE8-B066-41A0-93C1-01055C3AB23B}" type="presParOf" srcId="{2BB66C1F-8D3A-4D5E-A9D6-704532033468}" destId="{5768825C-3FDF-4896-A073-36E425777F8F}" srcOrd="28" destOrd="0" presId="urn:microsoft.com/office/officeart/2008/layout/LinedList"/>
    <dgm:cxn modelId="{9A424FA4-F3A3-4272-BA0E-F773A6FB24DD}" type="presParOf" srcId="{2BB66C1F-8D3A-4D5E-A9D6-704532033468}" destId="{CC9D3B9B-AE31-4CAA-BAC4-191030A63E7D}" srcOrd="29" destOrd="0" presId="urn:microsoft.com/office/officeart/2008/layout/LinedList"/>
    <dgm:cxn modelId="{5574ABB8-70A7-44EB-9ABF-9F3EF1930A1C}" type="presParOf" srcId="{CC9D3B9B-AE31-4CAA-BAC4-191030A63E7D}" destId="{B9ED5BD1-2065-4077-9086-59F19703C454}" srcOrd="0" destOrd="0" presId="urn:microsoft.com/office/officeart/2008/layout/LinedList"/>
    <dgm:cxn modelId="{AF3C390B-C168-4ABC-8422-7A7AAE11BED0}" type="presParOf" srcId="{CC9D3B9B-AE31-4CAA-BAC4-191030A63E7D}" destId="{A55397E3-CCAB-41A1-AA24-699009D2B06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01E25B-9B14-47AA-9A36-957EE024489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F4CB04B-F529-4E1C-85C8-2592B40AEDD0}">
      <dgm:prSet/>
      <dgm:spPr/>
      <dgm:t>
        <a:bodyPr/>
        <a:lstStyle/>
        <a:p>
          <a:pPr rtl="0"/>
          <a:r>
            <a:rPr lang="en-US" dirty="0">
              <a:latin typeface="Rockwell Nova Light"/>
            </a:rPr>
            <a:t>Block chain creation and Saving certificate with digital signature</a:t>
          </a:r>
          <a:br>
            <a:rPr lang="en-US" dirty="0">
              <a:latin typeface="Rockwell Nova Light"/>
            </a:rPr>
          </a:br>
          <a:r>
            <a:rPr lang="en-US" dirty="0">
              <a:latin typeface="Rockwell Nova Light"/>
            </a:rPr>
            <a:t>&gt; SIDDHARTH</a:t>
          </a:r>
        </a:p>
      </dgm:t>
    </dgm:pt>
    <dgm:pt modelId="{E083E4EB-C809-4CFA-8351-59294FF89BFF}" type="parTrans" cxnId="{D28B3206-DB7D-4A1C-BE13-9E156053BFA6}">
      <dgm:prSet/>
      <dgm:spPr/>
      <dgm:t>
        <a:bodyPr/>
        <a:lstStyle/>
        <a:p>
          <a:endParaRPr lang="en-US"/>
        </a:p>
      </dgm:t>
    </dgm:pt>
    <dgm:pt modelId="{0ADB6D27-1B7E-42DF-A01B-AE23D199AF40}" type="sibTrans" cxnId="{D28B3206-DB7D-4A1C-BE13-9E156053BFA6}">
      <dgm:prSet/>
      <dgm:spPr/>
      <dgm:t>
        <a:bodyPr/>
        <a:lstStyle/>
        <a:p>
          <a:endParaRPr lang="en-US"/>
        </a:p>
      </dgm:t>
    </dgm:pt>
    <dgm:pt modelId="{18399BBA-22A1-4082-843B-F40F322C308B}">
      <dgm:prSet/>
      <dgm:spPr/>
      <dgm:t>
        <a:bodyPr/>
        <a:lstStyle/>
        <a:p>
          <a:pPr rtl="0"/>
          <a:r>
            <a:rPr lang="en-US" dirty="0">
              <a:latin typeface="Rockwell Nova Light"/>
            </a:rPr>
            <a:t>Verify certificate module and USER-INTERFACE</a:t>
          </a:r>
          <a:r>
            <a:rPr lang="en-US" dirty="0"/>
            <a:t> DEVELOPMENT</a:t>
          </a:r>
          <a:br>
            <a:rPr lang="en-US" dirty="0">
              <a:latin typeface="Rockwell Nova Light"/>
            </a:rPr>
          </a:br>
          <a:r>
            <a:rPr lang="en-US" dirty="0">
              <a:latin typeface="Rockwell Nova Light"/>
            </a:rPr>
            <a:t>&gt;</a:t>
          </a:r>
          <a:r>
            <a:rPr lang="en-US" dirty="0"/>
            <a:t> SAI SHARAN</a:t>
          </a:r>
        </a:p>
      </dgm:t>
    </dgm:pt>
    <dgm:pt modelId="{DDBC1BF6-166F-4E22-9C3D-E4F9A5EB9941}" type="parTrans" cxnId="{B585F054-4B01-4EB5-9C8C-00C06124DEE1}">
      <dgm:prSet/>
      <dgm:spPr/>
      <dgm:t>
        <a:bodyPr/>
        <a:lstStyle/>
        <a:p>
          <a:endParaRPr lang="en-US"/>
        </a:p>
      </dgm:t>
    </dgm:pt>
    <dgm:pt modelId="{87303DCD-89C1-4733-95C5-EE4D00DC0789}" type="sibTrans" cxnId="{B585F054-4B01-4EB5-9C8C-00C06124DEE1}">
      <dgm:prSet/>
      <dgm:spPr/>
      <dgm:t>
        <a:bodyPr/>
        <a:lstStyle/>
        <a:p>
          <a:endParaRPr lang="en-US"/>
        </a:p>
      </dgm:t>
    </dgm:pt>
    <dgm:pt modelId="{2D6B2626-63DD-4C23-9B83-3D067CDD6E46}">
      <dgm:prSet/>
      <dgm:spPr/>
      <dgm:t>
        <a:bodyPr/>
        <a:lstStyle/>
        <a:p>
          <a:pPr rtl="0"/>
          <a:r>
            <a:rPr lang="en-US" dirty="0"/>
            <a:t>TESING AND DOCUMENTATION</a:t>
          </a:r>
          <a:br>
            <a:rPr lang="en-US" dirty="0">
              <a:solidFill>
                <a:srgbClr val="010000"/>
              </a:solidFill>
              <a:latin typeface="Rockwell Nova Light"/>
            </a:rPr>
          </a:br>
          <a:r>
            <a:rPr lang="en-US" dirty="0">
              <a:latin typeface="Rockwell Nova Light"/>
            </a:rPr>
            <a:t>&gt;</a:t>
          </a:r>
          <a:r>
            <a:rPr lang="en-US" dirty="0"/>
            <a:t>L NEEKSHITH REDDY</a:t>
          </a:r>
        </a:p>
      </dgm:t>
    </dgm:pt>
    <dgm:pt modelId="{B7CA4F1A-FB7E-4614-85E4-DB7E433FFDD5}" type="parTrans" cxnId="{9A761F93-AF0C-4CA1-9133-F6A9D08D62D8}">
      <dgm:prSet/>
      <dgm:spPr/>
      <dgm:t>
        <a:bodyPr/>
        <a:lstStyle/>
        <a:p>
          <a:endParaRPr lang="en-US"/>
        </a:p>
      </dgm:t>
    </dgm:pt>
    <dgm:pt modelId="{9292B204-BEC6-49C0-BE0F-C5F4710FEDEE}" type="sibTrans" cxnId="{9A761F93-AF0C-4CA1-9133-F6A9D08D62D8}">
      <dgm:prSet/>
      <dgm:spPr/>
      <dgm:t>
        <a:bodyPr/>
        <a:lstStyle/>
        <a:p>
          <a:endParaRPr lang="en-US"/>
        </a:p>
      </dgm:t>
    </dgm:pt>
    <dgm:pt modelId="{A7727EC4-04EE-43E1-97A8-26FD9F49795D}" type="pres">
      <dgm:prSet presAssocID="{EA01E25B-9B14-47AA-9A36-957EE024489E}" presName="linear" presStyleCnt="0">
        <dgm:presLayoutVars>
          <dgm:animLvl val="lvl"/>
          <dgm:resizeHandles val="exact"/>
        </dgm:presLayoutVars>
      </dgm:prSet>
      <dgm:spPr/>
    </dgm:pt>
    <dgm:pt modelId="{46782D19-1665-4FE2-B3F8-400567BE1E76}" type="pres">
      <dgm:prSet presAssocID="{5F4CB04B-F529-4E1C-85C8-2592B40AEDD0}" presName="parentText" presStyleLbl="node1" presStyleIdx="0" presStyleCnt="3">
        <dgm:presLayoutVars>
          <dgm:chMax val="0"/>
          <dgm:bulletEnabled val="1"/>
        </dgm:presLayoutVars>
      </dgm:prSet>
      <dgm:spPr/>
    </dgm:pt>
    <dgm:pt modelId="{9DA068AD-0ADF-40E7-A3D2-A7975402EFC5}" type="pres">
      <dgm:prSet presAssocID="{0ADB6D27-1B7E-42DF-A01B-AE23D199AF40}" presName="spacer" presStyleCnt="0"/>
      <dgm:spPr/>
    </dgm:pt>
    <dgm:pt modelId="{624779D2-1EF6-478E-B6D8-0FFD81141DB2}" type="pres">
      <dgm:prSet presAssocID="{18399BBA-22A1-4082-843B-F40F322C308B}" presName="parentText" presStyleLbl="node1" presStyleIdx="1" presStyleCnt="3">
        <dgm:presLayoutVars>
          <dgm:chMax val="0"/>
          <dgm:bulletEnabled val="1"/>
        </dgm:presLayoutVars>
      </dgm:prSet>
      <dgm:spPr/>
    </dgm:pt>
    <dgm:pt modelId="{82A32D9F-40F6-437E-B749-C5F03BB921C4}" type="pres">
      <dgm:prSet presAssocID="{87303DCD-89C1-4733-95C5-EE4D00DC0789}" presName="spacer" presStyleCnt="0"/>
      <dgm:spPr/>
    </dgm:pt>
    <dgm:pt modelId="{20D16BF7-09CB-492D-861F-A6BD59DEB093}" type="pres">
      <dgm:prSet presAssocID="{2D6B2626-63DD-4C23-9B83-3D067CDD6E46}" presName="parentText" presStyleLbl="node1" presStyleIdx="2" presStyleCnt="3">
        <dgm:presLayoutVars>
          <dgm:chMax val="0"/>
          <dgm:bulletEnabled val="1"/>
        </dgm:presLayoutVars>
      </dgm:prSet>
      <dgm:spPr/>
    </dgm:pt>
  </dgm:ptLst>
  <dgm:cxnLst>
    <dgm:cxn modelId="{D28B3206-DB7D-4A1C-BE13-9E156053BFA6}" srcId="{EA01E25B-9B14-47AA-9A36-957EE024489E}" destId="{5F4CB04B-F529-4E1C-85C8-2592B40AEDD0}" srcOrd="0" destOrd="0" parTransId="{E083E4EB-C809-4CFA-8351-59294FF89BFF}" sibTransId="{0ADB6D27-1B7E-42DF-A01B-AE23D199AF40}"/>
    <dgm:cxn modelId="{B5C6704D-EDF2-4960-AF66-F60E2F576257}" type="presOf" srcId="{EA01E25B-9B14-47AA-9A36-957EE024489E}" destId="{A7727EC4-04EE-43E1-97A8-26FD9F49795D}" srcOrd="0" destOrd="0" presId="urn:microsoft.com/office/officeart/2005/8/layout/vList2"/>
    <dgm:cxn modelId="{B585F054-4B01-4EB5-9C8C-00C06124DEE1}" srcId="{EA01E25B-9B14-47AA-9A36-957EE024489E}" destId="{18399BBA-22A1-4082-843B-F40F322C308B}" srcOrd="1" destOrd="0" parTransId="{DDBC1BF6-166F-4E22-9C3D-E4F9A5EB9941}" sibTransId="{87303DCD-89C1-4733-95C5-EE4D00DC0789}"/>
    <dgm:cxn modelId="{5033238C-E7B5-4EA5-95AB-B081E7FFE3D7}" type="presOf" srcId="{2D6B2626-63DD-4C23-9B83-3D067CDD6E46}" destId="{20D16BF7-09CB-492D-861F-A6BD59DEB093}" srcOrd="0" destOrd="0" presId="urn:microsoft.com/office/officeart/2005/8/layout/vList2"/>
    <dgm:cxn modelId="{9A761F93-AF0C-4CA1-9133-F6A9D08D62D8}" srcId="{EA01E25B-9B14-47AA-9A36-957EE024489E}" destId="{2D6B2626-63DD-4C23-9B83-3D067CDD6E46}" srcOrd="2" destOrd="0" parTransId="{B7CA4F1A-FB7E-4614-85E4-DB7E433FFDD5}" sibTransId="{9292B204-BEC6-49C0-BE0F-C5F4710FEDEE}"/>
    <dgm:cxn modelId="{BC5515A8-988C-4D96-920F-85B2CABCBAEE}" type="presOf" srcId="{5F4CB04B-F529-4E1C-85C8-2592B40AEDD0}" destId="{46782D19-1665-4FE2-B3F8-400567BE1E76}" srcOrd="0" destOrd="0" presId="urn:microsoft.com/office/officeart/2005/8/layout/vList2"/>
    <dgm:cxn modelId="{470E14DE-7F48-4EED-BFCF-AE40197B813E}" type="presOf" srcId="{18399BBA-22A1-4082-843B-F40F322C308B}" destId="{624779D2-1EF6-478E-B6D8-0FFD81141DB2}" srcOrd="0" destOrd="0" presId="urn:microsoft.com/office/officeart/2005/8/layout/vList2"/>
    <dgm:cxn modelId="{5475521C-2445-4416-8370-70F43A761081}" type="presParOf" srcId="{A7727EC4-04EE-43E1-97A8-26FD9F49795D}" destId="{46782D19-1665-4FE2-B3F8-400567BE1E76}" srcOrd="0" destOrd="0" presId="urn:microsoft.com/office/officeart/2005/8/layout/vList2"/>
    <dgm:cxn modelId="{B3748043-47F7-42AE-99AF-14F8748C35E9}" type="presParOf" srcId="{A7727EC4-04EE-43E1-97A8-26FD9F49795D}" destId="{9DA068AD-0ADF-40E7-A3D2-A7975402EFC5}" srcOrd="1" destOrd="0" presId="urn:microsoft.com/office/officeart/2005/8/layout/vList2"/>
    <dgm:cxn modelId="{720228E3-8603-4F86-AF49-FAA81DF8D7F2}" type="presParOf" srcId="{A7727EC4-04EE-43E1-97A8-26FD9F49795D}" destId="{624779D2-1EF6-478E-B6D8-0FFD81141DB2}" srcOrd="2" destOrd="0" presId="urn:microsoft.com/office/officeart/2005/8/layout/vList2"/>
    <dgm:cxn modelId="{003CEF9E-C866-4396-BFA8-931CAEB7788C}" type="presParOf" srcId="{A7727EC4-04EE-43E1-97A8-26FD9F49795D}" destId="{82A32D9F-40F6-437E-B749-C5F03BB921C4}" srcOrd="3" destOrd="0" presId="urn:microsoft.com/office/officeart/2005/8/layout/vList2"/>
    <dgm:cxn modelId="{07E15D63-39AB-4953-AF51-EFDF29E89821}" type="presParOf" srcId="{A7727EC4-04EE-43E1-97A8-26FD9F49795D}" destId="{20D16BF7-09CB-492D-861F-A6BD59DEB09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5C2D20-B815-4650-8297-42606E8E68C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661F0F2-B3A4-4862-BFA0-8389663A8481}">
      <dgm:prSet/>
      <dgm:spPr/>
      <dgm:t>
        <a:bodyPr/>
        <a:lstStyle/>
        <a:p>
          <a:pPr>
            <a:lnSpc>
              <a:spcPct val="100000"/>
            </a:lnSpc>
          </a:pPr>
          <a:r>
            <a:rPr lang="en-US"/>
            <a:t>To develop a system which can validate the authenticity of the certificate.</a:t>
          </a:r>
        </a:p>
      </dgm:t>
    </dgm:pt>
    <dgm:pt modelId="{639F530D-473F-4B2F-8106-A4E65BDA84AF}" type="parTrans" cxnId="{1D903E77-212C-4367-BB7A-AE34E96B7C1F}">
      <dgm:prSet/>
      <dgm:spPr/>
      <dgm:t>
        <a:bodyPr/>
        <a:lstStyle/>
        <a:p>
          <a:endParaRPr lang="en-US"/>
        </a:p>
      </dgm:t>
    </dgm:pt>
    <dgm:pt modelId="{AF685A24-26C1-467F-9FBB-24F98B7FA441}" type="sibTrans" cxnId="{1D903E77-212C-4367-BB7A-AE34E96B7C1F}">
      <dgm:prSet/>
      <dgm:spPr/>
      <dgm:t>
        <a:bodyPr/>
        <a:lstStyle/>
        <a:p>
          <a:pPr>
            <a:lnSpc>
              <a:spcPct val="100000"/>
            </a:lnSpc>
          </a:pPr>
          <a:endParaRPr lang="en-US"/>
        </a:p>
      </dgm:t>
    </dgm:pt>
    <dgm:pt modelId="{0ADE3E85-2982-4837-977D-DD98E9FF4B0F}">
      <dgm:prSet/>
      <dgm:spPr/>
      <dgm:t>
        <a:bodyPr/>
        <a:lstStyle/>
        <a:p>
          <a:pPr>
            <a:lnSpc>
              <a:spcPct val="100000"/>
            </a:lnSpc>
          </a:pPr>
          <a:r>
            <a:rPr lang="en-US"/>
            <a:t>To add a security feature and provide safety for the certificates of customers.</a:t>
          </a:r>
        </a:p>
      </dgm:t>
    </dgm:pt>
    <dgm:pt modelId="{BF9F0DE8-96CA-4BFA-90DF-7E6692C303A4}" type="parTrans" cxnId="{49F325B5-65D1-46AE-B8D4-A603EEE3DAB8}">
      <dgm:prSet/>
      <dgm:spPr/>
      <dgm:t>
        <a:bodyPr/>
        <a:lstStyle/>
        <a:p>
          <a:endParaRPr lang="en-US"/>
        </a:p>
      </dgm:t>
    </dgm:pt>
    <dgm:pt modelId="{B61970D9-9977-4056-9098-C829122A9AB3}" type="sibTrans" cxnId="{49F325B5-65D1-46AE-B8D4-A603EEE3DAB8}">
      <dgm:prSet/>
      <dgm:spPr/>
      <dgm:t>
        <a:bodyPr/>
        <a:lstStyle/>
        <a:p>
          <a:pPr>
            <a:lnSpc>
              <a:spcPct val="100000"/>
            </a:lnSpc>
          </a:pPr>
          <a:endParaRPr lang="en-US"/>
        </a:p>
      </dgm:t>
    </dgm:pt>
    <dgm:pt modelId="{C8553061-D79B-4E3D-9450-1FE2171BB95E}">
      <dgm:prSet/>
      <dgm:spPr/>
      <dgm:t>
        <a:bodyPr/>
        <a:lstStyle/>
        <a:p>
          <a:pPr>
            <a:lnSpc>
              <a:spcPct val="100000"/>
            </a:lnSpc>
          </a:pPr>
          <a:r>
            <a:rPr lang="en-US"/>
            <a:t>Used to validate certificates. </a:t>
          </a:r>
        </a:p>
      </dgm:t>
    </dgm:pt>
    <dgm:pt modelId="{6C6C2FBE-9947-4730-81AF-03065FC50CAF}" type="parTrans" cxnId="{854AE547-0C94-4491-BF01-1B21F06A8525}">
      <dgm:prSet/>
      <dgm:spPr/>
      <dgm:t>
        <a:bodyPr/>
        <a:lstStyle/>
        <a:p>
          <a:endParaRPr lang="en-US"/>
        </a:p>
      </dgm:t>
    </dgm:pt>
    <dgm:pt modelId="{491EA6AC-3542-4F87-972E-974731EE1EC8}" type="sibTrans" cxnId="{854AE547-0C94-4491-BF01-1B21F06A8525}">
      <dgm:prSet/>
      <dgm:spPr/>
      <dgm:t>
        <a:bodyPr/>
        <a:lstStyle/>
        <a:p>
          <a:pPr>
            <a:lnSpc>
              <a:spcPct val="100000"/>
            </a:lnSpc>
          </a:pPr>
          <a:endParaRPr lang="en-US"/>
        </a:p>
      </dgm:t>
    </dgm:pt>
    <dgm:pt modelId="{D83DE1D2-1BE5-49F0-AF0A-9D836F37C478}">
      <dgm:prSet/>
      <dgm:spPr/>
      <dgm:t>
        <a:bodyPr/>
        <a:lstStyle/>
        <a:p>
          <a:pPr>
            <a:lnSpc>
              <a:spcPct val="100000"/>
            </a:lnSpc>
          </a:pPr>
          <a:r>
            <a:rPr lang="en-US"/>
            <a:t>Easily identify duplicates. </a:t>
          </a:r>
        </a:p>
      </dgm:t>
    </dgm:pt>
    <dgm:pt modelId="{CF830454-1AE6-489E-8813-35933940A26A}" type="parTrans" cxnId="{4E32FD76-5485-47A3-B341-8177488669A9}">
      <dgm:prSet/>
      <dgm:spPr/>
      <dgm:t>
        <a:bodyPr/>
        <a:lstStyle/>
        <a:p>
          <a:endParaRPr lang="en-US"/>
        </a:p>
      </dgm:t>
    </dgm:pt>
    <dgm:pt modelId="{966E344B-480F-4B31-BF67-305450DF87A7}" type="sibTrans" cxnId="{4E32FD76-5485-47A3-B341-8177488669A9}">
      <dgm:prSet/>
      <dgm:spPr/>
      <dgm:t>
        <a:bodyPr/>
        <a:lstStyle/>
        <a:p>
          <a:pPr>
            <a:lnSpc>
              <a:spcPct val="100000"/>
            </a:lnSpc>
          </a:pPr>
          <a:endParaRPr lang="en-US"/>
        </a:p>
      </dgm:t>
    </dgm:pt>
    <dgm:pt modelId="{1426CE06-EB35-4C15-BACA-E001AC5A2C18}">
      <dgm:prSet/>
      <dgm:spPr/>
      <dgm:t>
        <a:bodyPr/>
        <a:lstStyle/>
        <a:p>
          <a:pPr>
            <a:lnSpc>
              <a:spcPct val="100000"/>
            </a:lnSpc>
          </a:pPr>
          <a:r>
            <a:rPr lang="en-US"/>
            <a:t>Can be utilized by different organisations. </a:t>
          </a:r>
        </a:p>
      </dgm:t>
    </dgm:pt>
    <dgm:pt modelId="{5001C444-D309-4807-A5B5-AB026F3405CC}" type="parTrans" cxnId="{7EAA3B77-99F1-4D04-BDAA-DA1FFD681290}">
      <dgm:prSet/>
      <dgm:spPr/>
      <dgm:t>
        <a:bodyPr/>
        <a:lstStyle/>
        <a:p>
          <a:endParaRPr lang="en-US"/>
        </a:p>
      </dgm:t>
    </dgm:pt>
    <dgm:pt modelId="{3546CEC9-AB22-47C2-B180-D63F9DFC4CC4}" type="sibTrans" cxnId="{7EAA3B77-99F1-4D04-BDAA-DA1FFD681290}">
      <dgm:prSet/>
      <dgm:spPr/>
      <dgm:t>
        <a:bodyPr/>
        <a:lstStyle/>
        <a:p>
          <a:pPr>
            <a:lnSpc>
              <a:spcPct val="100000"/>
            </a:lnSpc>
          </a:pPr>
          <a:endParaRPr lang="en-US"/>
        </a:p>
      </dgm:t>
    </dgm:pt>
    <dgm:pt modelId="{E496FEC1-141F-4CB7-9D87-54B74D237759}">
      <dgm:prSet/>
      <dgm:spPr/>
      <dgm:t>
        <a:bodyPr/>
        <a:lstStyle/>
        <a:p>
          <a:pPr>
            <a:lnSpc>
              <a:spcPct val="100000"/>
            </a:lnSpc>
          </a:pPr>
          <a:r>
            <a:rPr lang="en-US"/>
            <a:t>Highly secure and reliable due to presence of Block Chain.</a:t>
          </a:r>
        </a:p>
      </dgm:t>
    </dgm:pt>
    <dgm:pt modelId="{CD369C35-B30D-4B01-A6ED-198B1B89154C}" type="parTrans" cxnId="{910FD013-CA2E-4233-A9F3-A926014E41A0}">
      <dgm:prSet/>
      <dgm:spPr/>
      <dgm:t>
        <a:bodyPr/>
        <a:lstStyle/>
        <a:p>
          <a:endParaRPr lang="en-US"/>
        </a:p>
      </dgm:t>
    </dgm:pt>
    <dgm:pt modelId="{D177220F-6921-4B4F-9406-281AA9465FE7}" type="sibTrans" cxnId="{910FD013-CA2E-4233-A9F3-A926014E41A0}">
      <dgm:prSet/>
      <dgm:spPr/>
      <dgm:t>
        <a:bodyPr/>
        <a:lstStyle/>
        <a:p>
          <a:endParaRPr lang="en-US"/>
        </a:p>
      </dgm:t>
    </dgm:pt>
    <dgm:pt modelId="{D57D56AE-8171-4FC5-9172-9E7A2324A317}" type="pres">
      <dgm:prSet presAssocID="{255C2D20-B815-4650-8297-42606E8E68C2}" presName="root" presStyleCnt="0">
        <dgm:presLayoutVars>
          <dgm:dir/>
          <dgm:resizeHandles val="exact"/>
        </dgm:presLayoutVars>
      </dgm:prSet>
      <dgm:spPr/>
    </dgm:pt>
    <dgm:pt modelId="{FBAD8AB6-4280-4A5F-90B1-448E90B24EC6}" type="pres">
      <dgm:prSet presAssocID="{255C2D20-B815-4650-8297-42606E8E68C2}" presName="container" presStyleCnt="0">
        <dgm:presLayoutVars>
          <dgm:dir/>
          <dgm:resizeHandles val="exact"/>
        </dgm:presLayoutVars>
      </dgm:prSet>
      <dgm:spPr/>
    </dgm:pt>
    <dgm:pt modelId="{A2EC41F0-E356-47C4-AEDE-85A502152B6F}" type="pres">
      <dgm:prSet presAssocID="{0661F0F2-B3A4-4862-BFA0-8389663A8481}" presName="compNode" presStyleCnt="0"/>
      <dgm:spPr/>
    </dgm:pt>
    <dgm:pt modelId="{858AEE81-9B64-4750-B6E0-D3C7BC64016D}" type="pres">
      <dgm:prSet presAssocID="{0661F0F2-B3A4-4862-BFA0-8389663A8481}" presName="iconBgRect" presStyleLbl="bgShp" presStyleIdx="0" presStyleCnt="6"/>
      <dgm:spPr/>
    </dgm:pt>
    <dgm:pt modelId="{A9F82ABF-9D67-4312-9730-BA49BCBEE9A3}" type="pres">
      <dgm:prSet presAssocID="{0661F0F2-B3A4-4862-BFA0-8389663A848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a:ext>
      </dgm:extLst>
    </dgm:pt>
    <dgm:pt modelId="{1A23F38B-3CB5-416D-B616-D5510094A789}" type="pres">
      <dgm:prSet presAssocID="{0661F0F2-B3A4-4862-BFA0-8389663A8481}" presName="spaceRect" presStyleCnt="0"/>
      <dgm:spPr/>
    </dgm:pt>
    <dgm:pt modelId="{5D3D5986-CD58-4C77-B274-CCE49784DC9E}" type="pres">
      <dgm:prSet presAssocID="{0661F0F2-B3A4-4862-BFA0-8389663A8481}" presName="textRect" presStyleLbl="revTx" presStyleIdx="0" presStyleCnt="6">
        <dgm:presLayoutVars>
          <dgm:chMax val="1"/>
          <dgm:chPref val="1"/>
        </dgm:presLayoutVars>
      </dgm:prSet>
      <dgm:spPr/>
    </dgm:pt>
    <dgm:pt modelId="{2CD9021E-8F2F-4357-971F-2D701B8ACE33}" type="pres">
      <dgm:prSet presAssocID="{AF685A24-26C1-467F-9FBB-24F98B7FA441}" presName="sibTrans" presStyleLbl="sibTrans2D1" presStyleIdx="0" presStyleCnt="0"/>
      <dgm:spPr/>
    </dgm:pt>
    <dgm:pt modelId="{5DC2EF6C-CE1B-4C33-9C6C-0401694704D5}" type="pres">
      <dgm:prSet presAssocID="{0ADE3E85-2982-4837-977D-DD98E9FF4B0F}" presName="compNode" presStyleCnt="0"/>
      <dgm:spPr/>
    </dgm:pt>
    <dgm:pt modelId="{E5665257-0722-4A28-A335-A5D633B40E37}" type="pres">
      <dgm:prSet presAssocID="{0ADE3E85-2982-4837-977D-DD98E9FF4B0F}" presName="iconBgRect" presStyleLbl="bgShp" presStyleIdx="1" presStyleCnt="6"/>
      <dgm:spPr/>
    </dgm:pt>
    <dgm:pt modelId="{A2CAB038-ED2D-492E-A1D4-05718AED24FB}" type="pres">
      <dgm:prSet presAssocID="{0ADE3E85-2982-4837-977D-DD98E9FF4B0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E2F452BA-5BFA-44DC-A910-9075731756A4}" type="pres">
      <dgm:prSet presAssocID="{0ADE3E85-2982-4837-977D-DD98E9FF4B0F}" presName="spaceRect" presStyleCnt="0"/>
      <dgm:spPr/>
    </dgm:pt>
    <dgm:pt modelId="{C5BDF24A-5FEE-44AF-ADEA-DDCCC493499F}" type="pres">
      <dgm:prSet presAssocID="{0ADE3E85-2982-4837-977D-DD98E9FF4B0F}" presName="textRect" presStyleLbl="revTx" presStyleIdx="1" presStyleCnt="6">
        <dgm:presLayoutVars>
          <dgm:chMax val="1"/>
          <dgm:chPref val="1"/>
        </dgm:presLayoutVars>
      </dgm:prSet>
      <dgm:spPr/>
    </dgm:pt>
    <dgm:pt modelId="{881856D1-E25A-4452-8417-5357A004C2E4}" type="pres">
      <dgm:prSet presAssocID="{B61970D9-9977-4056-9098-C829122A9AB3}" presName="sibTrans" presStyleLbl="sibTrans2D1" presStyleIdx="0" presStyleCnt="0"/>
      <dgm:spPr/>
    </dgm:pt>
    <dgm:pt modelId="{6EBCFEEA-EF3A-4844-9C50-99C09B516627}" type="pres">
      <dgm:prSet presAssocID="{C8553061-D79B-4E3D-9450-1FE2171BB95E}" presName="compNode" presStyleCnt="0"/>
      <dgm:spPr/>
    </dgm:pt>
    <dgm:pt modelId="{4509A152-D9AD-4359-AD78-6313D316E189}" type="pres">
      <dgm:prSet presAssocID="{C8553061-D79B-4E3D-9450-1FE2171BB95E}" presName="iconBgRect" presStyleLbl="bgShp" presStyleIdx="2" presStyleCnt="6"/>
      <dgm:spPr/>
    </dgm:pt>
    <dgm:pt modelId="{746D7138-F936-4B4A-8401-6E901D859193}" type="pres">
      <dgm:prSet presAssocID="{C8553061-D79B-4E3D-9450-1FE2171BB95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ibbon"/>
        </a:ext>
      </dgm:extLst>
    </dgm:pt>
    <dgm:pt modelId="{09296D8C-42B9-41EA-9BBE-3922210B3976}" type="pres">
      <dgm:prSet presAssocID="{C8553061-D79B-4E3D-9450-1FE2171BB95E}" presName="spaceRect" presStyleCnt="0"/>
      <dgm:spPr/>
    </dgm:pt>
    <dgm:pt modelId="{E8B721D5-391A-40EB-B569-FF29C21697E1}" type="pres">
      <dgm:prSet presAssocID="{C8553061-D79B-4E3D-9450-1FE2171BB95E}" presName="textRect" presStyleLbl="revTx" presStyleIdx="2" presStyleCnt="6">
        <dgm:presLayoutVars>
          <dgm:chMax val="1"/>
          <dgm:chPref val="1"/>
        </dgm:presLayoutVars>
      </dgm:prSet>
      <dgm:spPr/>
    </dgm:pt>
    <dgm:pt modelId="{58C7B0D6-1411-41A5-906F-CFB600F56867}" type="pres">
      <dgm:prSet presAssocID="{491EA6AC-3542-4F87-972E-974731EE1EC8}" presName="sibTrans" presStyleLbl="sibTrans2D1" presStyleIdx="0" presStyleCnt="0"/>
      <dgm:spPr/>
    </dgm:pt>
    <dgm:pt modelId="{FBF98D5B-F51C-4E07-93E2-0D01C814AA21}" type="pres">
      <dgm:prSet presAssocID="{D83DE1D2-1BE5-49F0-AF0A-9D836F37C478}" presName="compNode" presStyleCnt="0"/>
      <dgm:spPr/>
    </dgm:pt>
    <dgm:pt modelId="{7CB4C0C1-B3B0-4844-B96B-56015DFDB7C1}" type="pres">
      <dgm:prSet presAssocID="{D83DE1D2-1BE5-49F0-AF0A-9D836F37C478}" presName="iconBgRect" presStyleLbl="bgShp" presStyleIdx="3" presStyleCnt="6"/>
      <dgm:spPr/>
    </dgm:pt>
    <dgm:pt modelId="{FDA4E4ED-2B6A-4E1C-968A-D8C1C710F3CF}" type="pres">
      <dgm:prSet presAssocID="{D83DE1D2-1BE5-49F0-AF0A-9D836F37C47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A2EE5874-68BA-429D-8295-B4753C135741}" type="pres">
      <dgm:prSet presAssocID="{D83DE1D2-1BE5-49F0-AF0A-9D836F37C478}" presName="spaceRect" presStyleCnt="0"/>
      <dgm:spPr/>
    </dgm:pt>
    <dgm:pt modelId="{E2A3B2FF-C4F6-4DD6-A3AC-AA2F0FF07352}" type="pres">
      <dgm:prSet presAssocID="{D83DE1D2-1BE5-49F0-AF0A-9D836F37C478}" presName="textRect" presStyleLbl="revTx" presStyleIdx="3" presStyleCnt="6">
        <dgm:presLayoutVars>
          <dgm:chMax val="1"/>
          <dgm:chPref val="1"/>
        </dgm:presLayoutVars>
      </dgm:prSet>
      <dgm:spPr/>
    </dgm:pt>
    <dgm:pt modelId="{BBEB6406-74BC-48FF-BF51-EE03B760F6D8}" type="pres">
      <dgm:prSet presAssocID="{966E344B-480F-4B31-BF67-305450DF87A7}" presName="sibTrans" presStyleLbl="sibTrans2D1" presStyleIdx="0" presStyleCnt="0"/>
      <dgm:spPr/>
    </dgm:pt>
    <dgm:pt modelId="{0B233F75-04CC-4DAE-85C1-35BB66673667}" type="pres">
      <dgm:prSet presAssocID="{1426CE06-EB35-4C15-BACA-E001AC5A2C18}" presName="compNode" presStyleCnt="0"/>
      <dgm:spPr/>
    </dgm:pt>
    <dgm:pt modelId="{C5FE759A-BEDF-4B3C-B6D7-1AB88CAE4DD3}" type="pres">
      <dgm:prSet presAssocID="{1426CE06-EB35-4C15-BACA-E001AC5A2C18}" presName="iconBgRect" presStyleLbl="bgShp" presStyleIdx="4" presStyleCnt="6"/>
      <dgm:spPr/>
    </dgm:pt>
    <dgm:pt modelId="{ABD8EFE0-AA0B-43E8-9E7D-CDA89C7F3355}" type="pres">
      <dgm:prSet presAssocID="{1426CE06-EB35-4C15-BACA-E001AC5A2C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8A24163F-6DF0-4278-B3BF-ADA0598826AA}" type="pres">
      <dgm:prSet presAssocID="{1426CE06-EB35-4C15-BACA-E001AC5A2C18}" presName="spaceRect" presStyleCnt="0"/>
      <dgm:spPr/>
    </dgm:pt>
    <dgm:pt modelId="{E0C381BF-54DB-4B15-9AAB-FBE0CFCA6D2D}" type="pres">
      <dgm:prSet presAssocID="{1426CE06-EB35-4C15-BACA-E001AC5A2C18}" presName="textRect" presStyleLbl="revTx" presStyleIdx="4" presStyleCnt="6">
        <dgm:presLayoutVars>
          <dgm:chMax val="1"/>
          <dgm:chPref val="1"/>
        </dgm:presLayoutVars>
      </dgm:prSet>
      <dgm:spPr/>
    </dgm:pt>
    <dgm:pt modelId="{2C9E4CEC-BEE3-4FB5-A2F4-4A5E4C53251D}" type="pres">
      <dgm:prSet presAssocID="{3546CEC9-AB22-47C2-B180-D63F9DFC4CC4}" presName="sibTrans" presStyleLbl="sibTrans2D1" presStyleIdx="0" presStyleCnt="0"/>
      <dgm:spPr/>
    </dgm:pt>
    <dgm:pt modelId="{9399245A-945C-46AA-954A-0465FA8F63A6}" type="pres">
      <dgm:prSet presAssocID="{E496FEC1-141F-4CB7-9D87-54B74D237759}" presName="compNode" presStyleCnt="0"/>
      <dgm:spPr/>
    </dgm:pt>
    <dgm:pt modelId="{39E8AFA4-E287-4FE0-B105-82A8613AC917}" type="pres">
      <dgm:prSet presAssocID="{E496FEC1-141F-4CB7-9D87-54B74D237759}" presName="iconBgRect" presStyleLbl="bgShp" presStyleIdx="5" presStyleCnt="6"/>
      <dgm:spPr/>
    </dgm:pt>
    <dgm:pt modelId="{86E84BE2-EEFD-4CAA-B89D-6D0537116958}" type="pres">
      <dgm:prSet presAssocID="{E496FEC1-141F-4CB7-9D87-54B74D23775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ock"/>
        </a:ext>
      </dgm:extLst>
    </dgm:pt>
    <dgm:pt modelId="{4C16C615-0AE8-4CFA-9A73-AF481DDA10EA}" type="pres">
      <dgm:prSet presAssocID="{E496FEC1-141F-4CB7-9D87-54B74D237759}" presName="spaceRect" presStyleCnt="0"/>
      <dgm:spPr/>
    </dgm:pt>
    <dgm:pt modelId="{9AC663E9-7F82-428A-AA38-4DE7D9D681C3}" type="pres">
      <dgm:prSet presAssocID="{E496FEC1-141F-4CB7-9D87-54B74D237759}" presName="textRect" presStyleLbl="revTx" presStyleIdx="5" presStyleCnt="6">
        <dgm:presLayoutVars>
          <dgm:chMax val="1"/>
          <dgm:chPref val="1"/>
        </dgm:presLayoutVars>
      </dgm:prSet>
      <dgm:spPr/>
    </dgm:pt>
  </dgm:ptLst>
  <dgm:cxnLst>
    <dgm:cxn modelId="{D2C93302-B23F-4A22-8486-B1D428D56F40}" type="presOf" srcId="{0ADE3E85-2982-4837-977D-DD98E9FF4B0F}" destId="{C5BDF24A-5FEE-44AF-ADEA-DDCCC493499F}" srcOrd="0" destOrd="0" presId="urn:microsoft.com/office/officeart/2018/2/layout/IconCircleList"/>
    <dgm:cxn modelId="{910FD013-CA2E-4233-A9F3-A926014E41A0}" srcId="{255C2D20-B815-4650-8297-42606E8E68C2}" destId="{E496FEC1-141F-4CB7-9D87-54B74D237759}" srcOrd="5" destOrd="0" parTransId="{CD369C35-B30D-4B01-A6ED-198B1B89154C}" sibTransId="{D177220F-6921-4B4F-9406-281AA9465FE7}"/>
    <dgm:cxn modelId="{65A9E421-ECB0-4C41-B40F-C369DA6632DC}" type="presOf" srcId="{D83DE1D2-1BE5-49F0-AF0A-9D836F37C478}" destId="{E2A3B2FF-C4F6-4DD6-A3AC-AA2F0FF07352}" srcOrd="0" destOrd="0" presId="urn:microsoft.com/office/officeart/2018/2/layout/IconCircleList"/>
    <dgm:cxn modelId="{854AE547-0C94-4491-BF01-1B21F06A8525}" srcId="{255C2D20-B815-4650-8297-42606E8E68C2}" destId="{C8553061-D79B-4E3D-9450-1FE2171BB95E}" srcOrd="2" destOrd="0" parTransId="{6C6C2FBE-9947-4730-81AF-03065FC50CAF}" sibTransId="{491EA6AC-3542-4F87-972E-974731EE1EC8}"/>
    <dgm:cxn modelId="{A0341F49-C6B0-44FE-AE5C-7FFD3278C39D}" type="presOf" srcId="{AF685A24-26C1-467F-9FBB-24F98B7FA441}" destId="{2CD9021E-8F2F-4357-971F-2D701B8ACE33}" srcOrd="0" destOrd="0" presId="urn:microsoft.com/office/officeart/2018/2/layout/IconCircleList"/>
    <dgm:cxn modelId="{4E32FD76-5485-47A3-B341-8177488669A9}" srcId="{255C2D20-B815-4650-8297-42606E8E68C2}" destId="{D83DE1D2-1BE5-49F0-AF0A-9D836F37C478}" srcOrd="3" destOrd="0" parTransId="{CF830454-1AE6-489E-8813-35933940A26A}" sibTransId="{966E344B-480F-4B31-BF67-305450DF87A7}"/>
    <dgm:cxn modelId="{7EAA3B77-99F1-4D04-BDAA-DA1FFD681290}" srcId="{255C2D20-B815-4650-8297-42606E8E68C2}" destId="{1426CE06-EB35-4C15-BACA-E001AC5A2C18}" srcOrd="4" destOrd="0" parTransId="{5001C444-D309-4807-A5B5-AB026F3405CC}" sibTransId="{3546CEC9-AB22-47C2-B180-D63F9DFC4CC4}"/>
    <dgm:cxn modelId="{1D903E77-212C-4367-BB7A-AE34E96B7C1F}" srcId="{255C2D20-B815-4650-8297-42606E8E68C2}" destId="{0661F0F2-B3A4-4862-BFA0-8389663A8481}" srcOrd="0" destOrd="0" parTransId="{639F530D-473F-4B2F-8106-A4E65BDA84AF}" sibTransId="{AF685A24-26C1-467F-9FBB-24F98B7FA441}"/>
    <dgm:cxn modelId="{5870D97A-B0A7-4B8F-80F0-6BBCD81C4CF8}" type="presOf" srcId="{491EA6AC-3542-4F87-972E-974731EE1EC8}" destId="{58C7B0D6-1411-41A5-906F-CFB600F56867}" srcOrd="0" destOrd="0" presId="urn:microsoft.com/office/officeart/2018/2/layout/IconCircleList"/>
    <dgm:cxn modelId="{684A2F85-C79C-4C84-BEC5-370EFAD8F106}" type="presOf" srcId="{B61970D9-9977-4056-9098-C829122A9AB3}" destId="{881856D1-E25A-4452-8417-5357A004C2E4}" srcOrd="0" destOrd="0" presId="urn:microsoft.com/office/officeart/2018/2/layout/IconCircleList"/>
    <dgm:cxn modelId="{CCE0AE95-C37B-40C9-A67D-DE8FE604191B}" type="presOf" srcId="{0661F0F2-B3A4-4862-BFA0-8389663A8481}" destId="{5D3D5986-CD58-4C77-B274-CCE49784DC9E}" srcOrd="0" destOrd="0" presId="urn:microsoft.com/office/officeart/2018/2/layout/IconCircleList"/>
    <dgm:cxn modelId="{49F325B5-65D1-46AE-B8D4-A603EEE3DAB8}" srcId="{255C2D20-B815-4650-8297-42606E8E68C2}" destId="{0ADE3E85-2982-4837-977D-DD98E9FF4B0F}" srcOrd="1" destOrd="0" parTransId="{BF9F0DE8-96CA-4BFA-90DF-7E6692C303A4}" sibTransId="{B61970D9-9977-4056-9098-C829122A9AB3}"/>
    <dgm:cxn modelId="{D4A1C6B7-342B-4EA1-9DA5-598007F9B81E}" type="presOf" srcId="{255C2D20-B815-4650-8297-42606E8E68C2}" destId="{D57D56AE-8171-4FC5-9172-9E7A2324A317}" srcOrd="0" destOrd="0" presId="urn:microsoft.com/office/officeart/2018/2/layout/IconCircleList"/>
    <dgm:cxn modelId="{E30D9BC0-5267-460C-8D32-FB022099AC2C}" type="presOf" srcId="{1426CE06-EB35-4C15-BACA-E001AC5A2C18}" destId="{E0C381BF-54DB-4B15-9AAB-FBE0CFCA6D2D}" srcOrd="0" destOrd="0" presId="urn:microsoft.com/office/officeart/2018/2/layout/IconCircleList"/>
    <dgm:cxn modelId="{7665CBCB-EB9D-4125-AFAD-184AEFB5B809}" type="presOf" srcId="{E496FEC1-141F-4CB7-9D87-54B74D237759}" destId="{9AC663E9-7F82-428A-AA38-4DE7D9D681C3}" srcOrd="0" destOrd="0" presId="urn:microsoft.com/office/officeart/2018/2/layout/IconCircleList"/>
    <dgm:cxn modelId="{116A6DCE-E90F-4AE6-B9F6-EF98F3BDE068}" type="presOf" srcId="{C8553061-D79B-4E3D-9450-1FE2171BB95E}" destId="{E8B721D5-391A-40EB-B569-FF29C21697E1}" srcOrd="0" destOrd="0" presId="urn:microsoft.com/office/officeart/2018/2/layout/IconCircleList"/>
    <dgm:cxn modelId="{3CD0B3D7-DB22-449E-9EC0-CB1F52582A2A}" type="presOf" srcId="{966E344B-480F-4B31-BF67-305450DF87A7}" destId="{BBEB6406-74BC-48FF-BF51-EE03B760F6D8}" srcOrd="0" destOrd="0" presId="urn:microsoft.com/office/officeart/2018/2/layout/IconCircleList"/>
    <dgm:cxn modelId="{278EBFFD-BA90-4DFA-AD57-BA1B859BD71A}" type="presOf" srcId="{3546CEC9-AB22-47C2-B180-D63F9DFC4CC4}" destId="{2C9E4CEC-BEE3-4FB5-A2F4-4A5E4C53251D}" srcOrd="0" destOrd="0" presId="urn:microsoft.com/office/officeart/2018/2/layout/IconCircleList"/>
    <dgm:cxn modelId="{55F02EE7-DBFC-4E47-AAE9-4B2CCC3F747F}" type="presParOf" srcId="{D57D56AE-8171-4FC5-9172-9E7A2324A317}" destId="{FBAD8AB6-4280-4A5F-90B1-448E90B24EC6}" srcOrd="0" destOrd="0" presId="urn:microsoft.com/office/officeart/2018/2/layout/IconCircleList"/>
    <dgm:cxn modelId="{A8C04A7B-A311-4D35-85CD-0A0EE84611A6}" type="presParOf" srcId="{FBAD8AB6-4280-4A5F-90B1-448E90B24EC6}" destId="{A2EC41F0-E356-47C4-AEDE-85A502152B6F}" srcOrd="0" destOrd="0" presId="urn:microsoft.com/office/officeart/2018/2/layout/IconCircleList"/>
    <dgm:cxn modelId="{DD90435B-EE8B-482B-863B-6059AEEFB9B1}" type="presParOf" srcId="{A2EC41F0-E356-47C4-AEDE-85A502152B6F}" destId="{858AEE81-9B64-4750-B6E0-D3C7BC64016D}" srcOrd="0" destOrd="0" presId="urn:microsoft.com/office/officeart/2018/2/layout/IconCircleList"/>
    <dgm:cxn modelId="{5101F1A4-8A2B-4CC0-AA57-E8AAFEAC8FAE}" type="presParOf" srcId="{A2EC41F0-E356-47C4-AEDE-85A502152B6F}" destId="{A9F82ABF-9D67-4312-9730-BA49BCBEE9A3}" srcOrd="1" destOrd="0" presId="urn:microsoft.com/office/officeart/2018/2/layout/IconCircleList"/>
    <dgm:cxn modelId="{9260EA88-76F9-4A01-B648-B0713E4CABB0}" type="presParOf" srcId="{A2EC41F0-E356-47C4-AEDE-85A502152B6F}" destId="{1A23F38B-3CB5-416D-B616-D5510094A789}" srcOrd="2" destOrd="0" presId="urn:microsoft.com/office/officeart/2018/2/layout/IconCircleList"/>
    <dgm:cxn modelId="{8EBB2A24-82A1-4D3B-9496-FDA187A68625}" type="presParOf" srcId="{A2EC41F0-E356-47C4-AEDE-85A502152B6F}" destId="{5D3D5986-CD58-4C77-B274-CCE49784DC9E}" srcOrd="3" destOrd="0" presId="urn:microsoft.com/office/officeart/2018/2/layout/IconCircleList"/>
    <dgm:cxn modelId="{5CCFE505-E2C8-4ADE-80CA-DA63E4687DC0}" type="presParOf" srcId="{FBAD8AB6-4280-4A5F-90B1-448E90B24EC6}" destId="{2CD9021E-8F2F-4357-971F-2D701B8ACE33}" srcOrd="1" destOrd="0" presId="urn:microsoft.com/office/officeart/2018/2/layout/IconCircleList"/>
    <dgm:cxn modelId="{83BDE70F-AE3B-4534-BBCA-0E0426C4B73A}" type="presParOf" srcId="{FBAD8AB6-4280-4A5F-90B1-448E90B24EC6}" destId="{5DC2EF6C-CE1B-4C33-9C6C-0401694704D5}" srcOrd="2" destOrd="0" presId="urn:microsoft.com/office/officeart/2018/2/layout/IconCircleList"/>
    <dgm:cxn modelId="{CD422E51-9FB3-4F38-B5E5-56A3B9DAD48B}" type="presParOf" srcId="{5DC2EF6C-CE1B-4C33-9C6C-0401694704D5}" destId="{E5665257-0722-4A28-A335-A5D633B40E37}" srcOrd="0" destOrd="0" presId="urn:microsoft.com/office/officeart/2018/2/layout/IconCircleList"/>
    <dgm:cxn modelId="{3E091F18-D695-408B-B231-A58BB92086D7}" type="presParOf" srcId="{5DC2EF6C-CE1B-4C33-9C6C-0401694704D5}" destId="{A2CAB038-ED2D-492E-A1D4-05718AED24FB}" srcOrd="1" destOrd="0" presId="urn:microsoft.com/office/officeart/2018/2/layout/IconCircleList"/>
    <dgm:cxn modelId="{3E13F569-433C-41B6-9731-5D6C7B267A2C}" type="presParOf" srcId="{5DC2EF6C-CE1B-4C33-9C6C-0401694704D5}" destId="{E2F452BA-5BFA-44DC-A910-9075731756A4}" srcOrd="2" destOrd="0" presId="urn:microsoft.com/office/officeart/2018/2/layout/IconCircleList"/>
    <dgm:cxn modelId="{17DE05B0-C788-41B3-B19F-F4D17062A616}" type="presParOf" srcId="{5DC2EF6C-CE1B-4C33-9C6C-0401694704D5}" destId="{C5BDF24A-5FEE-44AF-ADEA-DDCCC493499F}" srcOrd="3" destOrd="0" presId="urn:microsoft.com/office/officeart/2018/2/layout/IconCircleList"/>
    <dgm:cxn modelId="{443D19AF-71CC-457F-82BF-25CB3CBC7FB9}" type="presParOf" srcId="{FBAD8AB6-4280-4A5F-90B1-448E90B24EC6}" destId="{881856D1-E25A-4452-8417-5357A004C2E4}" srcOrd="3" destOrd="0" presId="urn:microsoft.com/office/officeart/2018/2/layout/IconCircleList"/>
    <dgm:cxn modelId="{7FA52053-910A-4F38-9919-6E80DC5D090A}" type="presParOf" srcId="{FBAD8AB6-4280-4A5F-90B1-448E90B24EC6}" destId="{6EBCFEEA-EF3A-4844-9C50-99C09B516627}" srcOrd="4" destOrd="0" presId="urn:microsoft.com/office/officeart/2018/2/layout/IconCircleList"/>
    <dgm:cxn modelId="{DA74BC86-C287-43EF-9B81-A9EC2EBAF9E6}" type="presParOf" srcId="{6EBCFEEA-EF3A-4844-9C50-99C09B516627}" destId="{4509A152-D9AD-4359-AD78-6313D316E189}" srcOrd="0" destOrd="0" presId="urn:microsoft.com/office/officeart/2018/2/layout/IconCircleList"/>
    <dgm:cxn modelId="{5BD441F0-02AF-4C23-BED0-6DF15DC5BFD1}" type="presParOf" srcId="{6EBCFEEA-EF3A-4844-9C50-99C09B516627}" destId="{746D7138-F936-4B4A-8401-6E901D859193}" srcOrd="1" destOrd="0" presId="urn:microsoft.com/office/officeart/2018/2/layout/IconCircleList"/>
    <dgm:cxn modelId="{EECB2D82-E9D9-4C30-8CDB-156C2F5D14B7}" type="presParOf" srcId="{6EBCFEEA-EF3A-4844-9C50-99C09B516627}" destId="{09296D8C-42B9-41EA-9BBE-3922210B3976}" srcOrd="2" destOrd="0" presId="urn:microsoft.com/office/officeart/2018/2/layout/IconCircleList"/>
    <dgm:cxn modelId="{FF3A2763-75FC-4131-ABD7-B989E66AE7E6}" type="presParOf" srcId="{6EBCFEEA-EF3A-4844-9C50-99C09B516627}" destId="{E8B721D5-391A-40EB-B569-FF29C21697E1}" srcOrd="3" destOrd="0" presId="urn:microsoft.com/office/officeart/2018/2/layout/IconCircleList"/>
    <dgm:cxn modelId="{D3F7E698-7E5E-4F29-9B11-6A602999171F}" type="presParOf" srcId="{FBAD8AB6-4280-4A5F-90B1-448E90B24EC6}" destId="{58C7B0D6-1411-41A5-906F-CFB600F56867}" srcOrd="5" destOrd="0" presId="urn:microsoft.com/office/officeart/2018/2/layout/IconCircleList"/>
    <dgm:cxn modelId="{37FA374B-9610-4DC2-8300-2F26978A0992}" type="presParOf" srcId="{FBAD8AB6-4280-4A5F-90B1-448E90B24EC6}" destId="{FBF98D5B-F51C-4E07-93E2-0D01C814AA21}" srcOrd="6" destOrd="0" presId="urn:microsoft.com/office/officeart/2018/2/layout/IconCircleList"/>
    <dgm:cxn modelId="{0535F2B4-002C-4065-A664-B926EABC5829}" type="presParOf" srcId="{FBF98D5B-F51C-4E07-93E2-0D01C814AA21}" destId="{7CB4C0C1-B3B0-4844-B96B-56015DFDB7C1}" srcOrd="0" destOrd="0" presId="urn:microsoft.com/office/officeart/2018/2/layout/IconCircleList"/>
    <dgm:cxn modelId="{1721877F-929C-4CFF-8F1D-1378924E36C8}" type="presParOf" srcId="{FBF98D5B-F51C-4E07-93E2-0D01C814AA21}" destId="{FDA4E4ED-2B6A-4E1C-968A-D8C1C710F3CF}" srcOrd="1" destOrd="0" presId="urn:microsoft.com/office/officeart/2018/2/layout/IconCircleList"/>
    <dgm:cxn modelId="{E7D03BF1-6B44-48EF-B3C6-7CE6A65163BE}" type="presParOf" srcId="{FBF98D5B-F51C-4E07-93E2-0D01C814AA21}" destId="{A2EE5874-68BA-429D-8295-B4753C135741}" srcOrd="2" destOrd="0" presId="urn:microsoft.com/office/officeart/2018/2/layout/IconCircleList"/>
    <dgm:cxn modelId="{4BBBA46B-E2DE-4B64-89E2-4036BAD8C0DA}" type="presParOf" srcId="{FBF98D5B-F51C-4E07-93E2-0D01C814AA21}" destId="{E2A3B2FF-C4F6-4DD6-A3AC-AA2F0FF07352}" srcOrd="3" destOrd="0" presId="urn:microsoft.com/office/officeart/2018/2/layout/IconCircleList"/>
    <dgm:cxn modelId="{3B60F575-C770-4E1A-A829-266B4E1A0939}" type="presParOf" srcId="{FBAD8AB6-4280-4A5F-90B1-448E90B24EC6}" destId="{BBEB6406-74BC-48FF-BF51-EE03B760F6D8}" srcOrd="7" destOrd="0" presId="urn:microsoft.com/office/officeart/2018/2/layout/IconCircleList"/>
    <dgm:cxn modelId="{E55AB229-3683-48AD-ABE3-75A9B0EF206C}" type="presParOf" srcId="{FBAD8AB6-4280-4A5F-90B1-448E90B24EC6}" destId="{0B233F75-04CC-4DAE-85C1-35BB66673667}" srcOrd="8" destOrd="0" presId="urn:microsoft.com/office/officeart/2018/2/layout/IconCircleList"/>
    <dgm:cxn modelId="{38D97F0E-103B-4840-83B7-24AF91B838A5}" type="presParOf" srcId="{0B233F75-04CC-4DAE-85C1-35BB66673667}" destId="{C5FE759A-BEDF-4B3C-B6D7-1AB88CAE4DD3}" srcOrd="0" destOrd="0" presId="urn:microsoft.com/office/officeart/2018/2/layout/IconCircleList"/>
    <dgm:cxn modelId="{535A57F3-3BBF-4D25-BA0C-9242ACBED581}" type="presParOf" srcId="{0B233F75-04CC-4DAE-85C1-35BB66673667}" destId="{ABD8EFE0-AA0B-43E8-9E7D-CDA89C7F3355}" srcOrd="1" destOrd="0" presId="urn:microsoft.com/office/officeart/2018/2/layout/IconCircleList"/>
    <dgm:cxn modelId="{910DA405-85EA-4901-9358-446D03FC2BDD}" type="presParOf" srcId="{0B233F75-04CC-4DAE-85C1-35BB66673667}" destId="{8A24163F-6DF0-4278-B3BF-ADA0598826AA}" srcOrd="2" destOrd="0" presId="urn:microsoft.com/office/officeart/2018/2/layout/IconCircleList"/>
    <dgm:cxn modelId="{E2C8EC03-B74D-44B6-BF3F-EC76A3DAF7D8}" type="presParOf" srcId="{0B233F75-04CC-4DAE-85C1-35BB66673667}" destId="{E0C381BF-54DB-4B15-9AAB-FBE0CFCA6D2D}" srcOrd="3" destOrd="0" presId="urn:microsoft.com/office/officeart/2018/2/layout/IconCircleList"/>
    <dgm:cxn modelId="{0AB821AE-E80E-4E78-9027-C31B232590DE}" type="presParOf" srcId="{FBAD8AB6-4280-4A5F-90B1-448E90B24EC6}" destId="{2C9E4CEC-BEE3-4FB5-A2F4-4A5E4C53251D}" srcOrd="9" destOrd="0" presId="urn:microsoft.com/office/officeart/2018/2/layout/IconCircleList"/>
    <dgm:cxn modelId="{580DA497-A5AB-48FA-8554-99D2707E42D4}" type="presParOf" srcId="{FBAD8AB6-4280-4A5F-90B1-448E90B24EC6}" destId="{9399245A-945C-46AA-954A-0465FA8F63A6}" srcOrd="10" destOrd="0" presId="urn:microsoft.com/office/officeart/2018/2/layout/IconCircleList"/>
    <dgm:cxn modelId="{A763BB12-D64A-4768-B4E8-40F29F07A17F}" type="presParOf" srcId="{9399245A-945C-46AA-954A-0465FA8F63A6}" destId="{39E8AFA4-E287-4FE0-B105-82A8613AC917}" srcOrd="0" destOrd="0" presId="urn:microsoft.com/office/officeart/2018/2/layout/IconCircleList"/>
    <dgm:cxn modelId="{CBAF1C2D-251B-4D51-845A-F452B141E624}" type="presParOf" srcId="{9399245A-945C-46AA-954A-0465FA8F63A6}" destId="{86E84BE2-EEFD-4CAA-B89D-6D0537116958}" srcOrd="1" destOrd="0" presId="urn:microsoft.com/office/officeart/2018/2/layout/IconCircleList"/>
    <dgm:cxn modelId="{0E9B1FB7-1264-4D83-A0C3-5B58A74C81B8}" type="presParOf" srcId="{9399245A-945C-46AA-954A-0465FA8F63A6}" destId="{4C16C615-0AE8-4CFA-9A73-AF481DDA10EA}" srcOrd="2" destOrd="0" presId="urn:microsoft.com/office/officeart/2018/2/layout/IconCircleList"/>
    <dgm:cxn modelId="{2EFB2196-1FB0-4BF5-A43F-E78C561D37FD}" type="presParOf" srcId="{9399245A-945C-46AA-954A-0465FA8F63A6}" destId="{9AC663E9-7F82-428A-AA38-4DE7D9D681C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C15E8-2FD0-465B-B2E1-F105BA91D5C1}">
      <dsp:nvSpPr>
        <dsp:cNvPr id="0" name=""/>
        <dsp:cNvSpPr/>
      </dsp:nvSpPr>
      <dsp:spPr>
        <a:xfrm>
          <a:off x="0" y="480"/>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10FAF-DC58-45D3-B058-4D42170C6F6B}">
      <dsp:nvSpPr>
        <dsp:cNvPr id="0" name=""/>
        <dsp:cNvSpPr/>
      </dsp:nvSpPr>
      <dsp:spPr>
        <a:xfrm>
          <a:off x="0" y="480"/>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Abstract</a:t>
          </a:r>
        </a:p>
      </dsp:txBody>
      <dsp:txXfrm>
        <a:off x="0" y="480"/>
        <a:ext cx="6121400" cy="262128"/>
      </dsp:txXfrm>
    </dsp:sp>
    <dsp:sp modelId="{14F76FD9-CDE4-4477-B324-BC9B391FFA47}">
      <dsp:nvSpPr>
        <dsp:cNvPr id="0" name=""/>
        <dsp:cNvSpPr/>
      </dsp:nvSpPr>
      <dsp:spPr>
        <a:xfrm>
          <a:off x="0" y="262608"/>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D78508-6CB8-489D-85DF-F33A0FE9740F}">
      <dsp:nvSpPr>
        <dsp:cNvPr id="0" name=""/>
        <dsp:cNvSpPr/>
      </dsp:nvSpPr>
      <dsp:spPr>
        <a:xfrm>
          <a:off x="0" y="262608"/>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Introduction</a:t>
          </a:r>
        </a:p>
      </dsp:txBody>
      <dsp:txXfrm>
        <a:off x="0" y="262608"/>
        <a:ext cx="6121400" cy="262128"/>
      </dsp:txXfrm>
    </dsp:sp>
    <dsp:sp modelId="{1582C0D4-7D1F-4458-A475-34AC22634FF0}">
      <dsp:nvSpPr>
        <dsp:cNvPr id="0" name=""/>
        <dsp:cNvSpPr/>
      </dsp:nvSpPr>
      <dsp:spPr>
        <a:xfrm>
          <a:off x="0" y="524736"/>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7A455-3996-4CBF-B38C-19BD02384F99}">
      <dsp:nvSpPr>
        <dsp:cNvPr id="0" name=""/>
        <dsp:cNvSpPr/>
      </dsp:nvSpPr>
      <dsp:spPr>
        <a:xfrm>
          <a:off x="0" y="524736"/>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Roles and Responsibilities</a:t>
          </a:r>
        </a:p>
      </dsp:txBody>
      <dsp:txXfrm>
        <a:off x="0" y="524736"/>
        <a:ext cx="6121400" cy="262128"/>
      </dsp:txXfrm>
    </dsp:sp>
    <dsp:sp modelId="{F614320A-A879-4BE5-ACC6-33B0D79028A3}">
      <dsp:nvSpPr>
        <dsp:cNvPr id="0" name=""/>
        <dsp:cNvSpPr/>
      </dsp:nvSpPr>
      <dsp:spPr>
        <a:xfrm>
          <a:off x="0" y="786864"/>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740CC-9500-4D27-B1E5-CDA888E97A94}">
      <dsp:nvSpPr>
        <dsp:cNvPr id="0" name=""/>
        <dsp:cNvSpPr/>
      </dsp:nvSpPr>
      <dsp:spPr>
        <a:xfrm>
          <a:off x="0" y="786864"/>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rtl="0">
            <a:lnSpc>
              <a:spcPct val="90000"/>
            </a:lnSpc>
            <a:spcBef>
              <a:spcPct val="0"/>
            </a:spcBef>
            <a:spcAft>
              <a:spcPct val="35000"/>
            </a:spcAft>
            <a:buNone/>
          </a:pPr>
          <a:r>
            <a:rPr lang="en-US" sz="1100" kern="1200" dirty="0">
              <a:latin typeface="Rockwell Nova Light"/>
            </a:rPr>
            <a:t>Existing System</a:t>
          </a:r>
        </a:p>
      </dsp:txBody>
      <dsp:txXfrm>
        <a:off x="0" y="786864"/>
        <a:ext cx="6121400" cy="262128"/>
      </dsp:txXfrm>
    </dsp:sp>
    <dsp:sp modelId="{5205DA40-7923-4F63-B617-89596E04444E}">
      <dsp:nvSpPr>
        <dsp:cNvPr id="0" name=""/>
        <dsp:cNvSpPr/>
      </dsp:nvSpPr>
      <dsp:spPr>
        <a:xfrm>
          <a:off x="0" y="1048993"/>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A0440-EB55-4E10-96A4-E15A42D79B0D}">
      <dsp:nvSpPr>
        <dsp:cNvPr id="0" name=""/>
        <dsp:cNvSpPr/>
      </dsp:nvSpPr>
      <dsp:spPr>
        <a:xfrm>
          <a:off x="0" y="1048993"/>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rtl="0">
            <a:lnSpc>
              <a:spcPct val="90000"/>
            </a:lnSpc>
            <a:spcBef>
              <a:spcPct val="0"/>
            </a:spcBef>
            <a:spcAft>
              <a:spcPct val="35000"/>
            </a:spcAft>
            <a:buNone/>
          </a:pPr>
          <a:r>
            <a:rPr lang="en-US" sz="1100" kern="1200" dirty="0">
              <a:latin typeface="Rockwell Nova Light"/>
            </a:rPr>
            <a:t>Proposed System</a:t>
          </a:r>
        </a:p>
      </dsp:txBody>
      <dsp:txXfrm>
        <a:off x="0" y="1048993"/>
        <a:ext cx="6121400" cy="262128"/>
      </dsp:txXfrm>
    </dsp:sp>
    <dsp:sp modelId="{438EE90A-3BDB-4F90-B60D-358A55C0AE23}">
      <dsp:nvSpPr>
        <dsp:cNvPr id="0" name=""/>
        <dsp:cNvSpPr/>
      </dsp:nvSpPr>
      <dsp:spPr>
        <a:xfrm>
          <a:off x="0" y="1311121"/>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AE0C0E-DAC9-4FC3-A79F-5E2B20CA64CD}">
      <dsp:nvSpPr>
        <dsp:cNvPr id="0" name=""/>
        <dsp:cNvSpPr/>
      </dsp:nvSpPr>
      <dsp:spPr>
        <a:xfrm>
          <a:off x="0" y="1311121"/>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Reasons for Literature</a:t>
          </a:r>
        </a:p>
      </dsp:txBody>
      <dsp:txXfrm>
        <a:off x="0" y="1311121"/>
        <a:ext cx="6121400" cy="262128"/>
      </dsp:txXfrm>
    </dsp:sp>
    <dsp:sp modelId="{477CEDBD-7277-4626-A74C-F91ABCAB6672}">
      <dsp:nvSpPr>
        <dsp:cNvPr id="0" name=""/>
        <dsp:cNvSpPr/>
      </dsp:nvSpPr>
      <dsp:spPr>
        <a:xfrm>
          <a:off x="0" y="1573249"/>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A45D94-737E-4E56-9800-D68CE38E26E8}">
      <dsp:nvSpPr>
        <dsp:cNvPr id="0" name=""/>
        <dsp:cNvSpPr/>
      </dsp:nvSpPr>
      <dsp:spPr>
        <a:xfrm>
          <a:off x="0" y="1573249"/>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Literature Forms</a:t>
          </a:r>
        </a:p>
      </dsp:txBody>
      <dsp:txXfrm>
        <a:off x="0" y="1573249"/>
        <a:ext cx="6121400" cy="262128"/>
      </dsp:txXfrm>
    </dsp:sp>
    <dsp:sp modelId="{6FD384A4-AEB1-44CC-84B8-EEF38D7990F8}">
      <dsp:nvSpPr>
        <dsp:cNvPr id="0" name=""/>
        <dsp:cNvSpPr/>
      </dsp:nvSpPr>
      <dsp:spPr>
        <a:xfrm>
          <a:off x="0" y="1835377"/>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A790E0-3330-4285-A882-BF46D0DE4383}">
      <dsp:nvSpPr>
        <dsp:cNvPr id="0" name=""/>
        <dsp:cNvSpPr/>
      </dsp:nvSpPr>
      <dsp:spPr>
        <a:xfrm>
          <a:off x="0" y="1835377"/>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Sources of Literature</a:t>
          </a:r>
        </a:p>
      </dsp:txBody>
      <dsp:txXfrm>
        <a:off x="0" y="1835377"/>
        <a:ext cx="6121400" cy="262128"/>
      </dsp:txXfrm>
    </dsp:sp>
    <dsp:sp modelId="{4351E1C9-F573-4107-AB00-58FE307B5434}">
      <dsp:nvSpPr>
        <dsp:cNvPr id="0" name=""/>
        <dsp:cNvSpPr/>
      </dsp:nvSpPr>
      <dsp:spPr>
        <a:xfrm>
          <a:off x="0" y="2097506"/>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E651D4-C3C1-496F-8B81-85DF361BB62E}">
      <dsp:nvSpPr>
        <dsp:cNvPr id="0" name=""/>
        <dsp:cNvSpPr/>
      </dsp:nvSpPr>
      <dsp:spPr>
        <a:xfrm>
          <a:off x="0" y="2097506"/>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Modules Description</a:t>
          </a:r>
        </a:p>
      </dsp:txBody>
      <dsp:txXfrm>
        <a:off x="0" y="2097506"/>
        <a:ext cx="6121400" cy="262128"/>
      </dsp:txXfrm>
    </dsp:sp>
    <dsp:sp modelId="{A0631850-286F-4B89-834F-30C88D0BABA1}">
      <dsp:nvSpPr>
        <dsp:cNvPr id="0" name=""/>
        <dsp:cNvSpPr/>
      </dsp:nvSpPr>
      <dsp:spPr>
        <a:xfrm>
          <a:off x="0" y="2359634"/>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751EF6-3279-4416-BCF5-EF06A2EB9631}">
      <dsp:nvSpPr>
        <dsp:cNvPr id="0" name=""/>
        <dsp:cNvSpPr/>
      </dsp:nvSpPr>
      <dsp:spPr>
        <a:xfrm>
          <a:off x="0" y="2359634"/>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Design</a:t>
          </a:r>
        </a:p>
      </dsp:txBody>
      <dsp:txXfrm>
        <a:off x="0" y="2359634"/>
        <a:ext cx="6121400" cy="262128"/>
      </dsp:txXfrm>
    </dsp:sp>
    <dsp:sp modelId="{15E8B925-4645-4B93-B02C-942AB9A50FE7}">
      <dsp:nvSpPr>
        <dsp:cNvPr id="0" name=""/>
        <dsp:cNvSpPr/>
      </dsp:nvSpPr>
      <dsp:spPr>
        <a:xfrm>
          <a:off x="0" y="2621762"/>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9C441-5780-43CF-B1E5-F7FA6405C4F5}">
      <dsp:nvSpPr>
        <dsp:cNvPr id="0" name=""/>
        <dsp:cNvSpPr/>
      </dsp:nvSpPr>
      <dsp:spPr>
        <a:xfrm>
          <a:off x="0" y="2621762"/>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latin typeface="Rockwell Nova Light"/>
            </a:rPr>
            <a:t>Architecture</a:t>
          </a:r>
        </a:p>
      </dsp:txBody>
      <dsp:txXfrm>
        <a:off x="0" y="2621762"/>
        <a:ext cx="6121400" cy="262128"/>
      </dsp:txXfrm>
    </dsp:sp>
    <dsp:sp modelId="{1D2CB9A2-C342-4D17-8701-D5AFF7664E49}">
      <dsp:nvSpPr>
        <dsp:cNvPr id="0" name=""/>
        <dsp:cNvSpPr/>
      </dsp:nvSpPr>
      <dsp:spPr>
        <a:xfrm>
          <a:off x="0" y="2883890"/>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B40802-DB3A-4E29-8C40-C1D00CE35441}">
      <dsp:nvSpPr>
        <dsp:cNvPr id="0" name=""/>
        <dsp:cNvSpPr/>
      </dsp:nvSpPr>
      <dsp:spPr>
        <a:xfrm>
          <a:off x="0" y="2883890"/>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latin typeface="Rockwell Nova Light"/>
            </a:rPr>
            <a:t>Algorithms</a:t>
          </a:r>
        </a:p>
      </dsp:txBody>
      <dsp:txXfrm>
        <a:off x="0" y="2883890"/>
        <a:ext cx="6121400" cy="262128"/>
      </dsp:txXfrm>
    </dsp:sp>
    <dsp:sp modelId="{07CBAD1C-4442-4EED-9371-852454670736}">
      <dsp:nvSpPr>
        <dsp:cNvPr id="0" name=""/>
        <dsp:cNvSpPr/>
      </dsp:nvSpPr>
      <dsp:spPr>
        <a:xfrm>
          <a:off x="0" y="3146019"/>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DFF9B-B887-48EF-BF78-F1BC9BBE517F}">
      <dsp:nvSpPr>
        <dsp:cNvPr id="0" name=""/>
        <dsp:cNvSpPr/>
      </dsp:nvSpPr>
      <dsp:spPr>
        <a:xfrm>
          <a:off x="0" y="3146019"/>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rtl="0">
            <a:lnSpc>
              <a:spcPct val="90000"/>
            </a:lnSpc>
            <a:spcBef>
              <a:spcPct val="0"/>
            </a:spcBef>
            <a:spcAft>
              <a:spcPct val="35000"/>
            </a:spcAft>
            <a:buNone/>
          </a:pPr>
          <a:r>
            <a:rPr lang="en-US" sz="1100" kern="1200" dirty="0">
              <a:latin typeface="Rockwell Nova Light"/>
            </a:rPr>
            <a:t>Project features</a:t>
          </a:r>
        </a:p>
      </dsp:txBody>
      <dsp:txXfrm>
        <a:off x="0" y="3146019"/>
        <a:ext cx="6121400" cy="262128"/>
      </dsp:txXfrm>
    </dsp:sp>
    <dsp:sp modelId="{9A30902C-58E8-4305-ACA9-6BDEA82D572A}">
      <dsp:nvSpPr>
        <dsp:cNvPr id="0" name=""/>
        <dsp:cNvSpPr/>
      </dsp:nvSpPr>
      <dsp:spPr>
        <a:xfrm>
          <a:off x="0" y="3408147"/>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3D4D2-400E-4865-9A82-C70CF60595F0}">
      <dsp:nvSpPr>
        <dsp:cNvPr id="0" name=""/>
        <dsp:cNvSpPr/>
      </dsp:nvSpPr>
      <dsp:spPr>
        <a:xfrm>
          <a:off x="0" y="3408147"/>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latin typeface="Rockwell Nova Light"/>
            </a:rPr>
            <a:t>Execution</a:t>
          </a:r>
        </a:p>
      </dsp:txBody>
      <dsp:txXfrm>
        <a:off x="0" y="3408147"/>
        <a:ext cx="6121400" cy="262128"/>
      </dsp:txXfrm>
    </dsp:sp>
    <dsp:sp modelId="{5768825C-3FDF-4896-A073-36E425777F8F}">
      <dsp:nvSpPr>
        <dsp:cNvPr id="0" name=""/>
        <dsp:cNvSpPr/>
      </dsp:nvSpPr>
      <dsp:spPr>
        <a:xfrm>
          <a:off x="0" y="3670275"/>
          <a:ext cx="6121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ED5BD1-2065-4077-9086-59F19703C454}">
      <dsp:nvSpPr>
        <dsp:cNvPr id="0" name=""/>
        <dsp:cNvSpPr/>
      </dsp:nvSpPr>
      <dsp:spPr>
        <a:xfrm>
          <a:off x="0" y="3670275"/>
          <a:ext cx="6121400" cy="26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Summary</a:t>
          </a:r>
        </a:p>
      </dsp:txBody>
      <dsp:txXfrm>
        <a:off x="0" y="3670275"/>
        <a:ext cx="6121400" cy="262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D19-1665-4FE2-B3F8-400567BE1E76}">
      <dsp:nvSpPr>
        <dsp:cNvPr id="0" name=""/>
        <dsp:cNvSpPr/>
      </dsp:nvSpPr>
      <dsp:spPr>
        <a:xfrm>
          <a:off x="0" y="117449"/>
          <a:ext cx="6669431" cy="179010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Rockwell Nova Light"/>
            </a:rPr>
            <a:t>Block chain creation and Saving certificate with digital signature</a:t>
          </a:r>
          <a:br>
            <a:rPr lang="en-US" sz="3000" kern="1200" dirty="0">
              <a:latin typeface="Rockwell Nova Light"/>
            </a:rPr>
          </a:br>
          <a:r>
            <a:rPr lang="en-US" sz="3000" kern="1200" dirty="0">
              <a:latin typeface="Rockwell Nova Light"/>
            </a:rPr>
            <a:t>&gt; SIDDHARTH</a:t>
          </a:r>
        </a:p>
      </dsp:txBody>
      <dsp:txXfrm>
        <a:off x="87385" y="204834"/>
        <a:ext cx="6494661" cy="1615330"/>
      </dsp:txXfrm>
    </dsp:sp>
    <dsp:sp modelId="{624779D2-1EF6-478E-B6D8-0FFD81141DB2}">
      <dsp:nvSpPr>
        <dsp:cNvPr id="0" name=""/>
        <dsp:cNvSpPr/>
      </dsp:nvSpPr>
      <dsp:spPr>
        <a:xfrm>
          <a:off x="0" y="1993950"/>
          <a:ext cx="6669431" cy="1790100"/>
        </a:xfrm>
        <a:prstGeom prst="roundRect">
          <a:avLst/>
        </a:prstGeom>
        <a:solidFill>
          <a:schemeClr val="accent2">
            <a:hueOff val="-727682"/>
            <a:satOff val="-41964"/>
            <a:lumOff val="392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latin typeface="Rockwell Nova Light"/>
            </a:rPr>
            <a:t>Verify certificate module and USER-INTERFACE</a:t>
          </a:r>
          <a:r>
            <a:rPr lang="en-US" sz="3000" kern="1200" dirty="0"/>
            <a:t> DEVELOPMENT</a:t>
          </a:r>
          <a:br>
            <a:rPr lang="en-US" sz="3000" kern="1200" dirty="0">
              <a:latin typeface="Rockwell Nova Light"/>
            </a:rPr>
          </a:br>
          <a:r>
            <a:rPr lang="en-US" sz="3000" kern="1200" dirty="0">
              <a:latin typeface="Rockwell Nova Light"/>
            </a:rPr>
            <a:t>&gt;</a:t>
          </a:r>
          <a:r>
            <a:rPr lang="en-US" sz="3000" kern="1200" dirty="0"/>
            <a:t> SAI SHARAN</a:t>
          </a:r>
        </a:p>
      </dsp:txBody>
      <dsp:txXfrm>
        <a:off x="87385" y="2081335"/>
        <a:ext cx="6494661" cy="1615330"/>
      </dsp:txXfrm>
    </dsp:sp>
    <dsp:sp modelId="{20D16BF7-09CB-492D-861F-A6BD59DEB093}">
      <dsp:nvSpPr>
        <dsp:cNvPr id="0" name=""/>
        <dsp:cNvSpPr/>
      </dsp:nvSpPr>
      <dsp:spPr>
        <a:xfrm>
          <a:off x="0" y="3870450"/>
          <a:ext cx="6669431" cy="1790100"/>
        </a:xfrm>
        <a:prstGeom prst="roundRect">
          <a:avLst/>
        </a:prstGeom>
        <a:solidFill>
          <a:schemeClr val="accent2">
            <a:hueOff val="-1455363"/>
            <a:satOff val="-83928"/>
            <a:lumOff val="784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t>TESING AND DOCUMENTATION</a:t>
          </a:r>
          <a:br>
            <a:rPr lang="en-US" sz="3000" kern="1200" dirty="0">
              <a:solidFill>
                <a:srgbClr val="010000"/>
              </a:solidFill>
              <a:latin typeface="Rockwell Nova Light"/>
            </a:rPr>
          </a:br>
          <a:r>
            <a:rPr lang="en-US" sz="3000" kern="1200" dirty="0">
              <a:latin typeface="Rockwell Nova Light"/>
            </a:rPr>
            <a:t>&gt;</a:t>
          </a:r>
          <a:r>
            <a:rPr lang="en-US" sz="3000" kern="1200" dirty="0"/>
            <a:t>L NEEKSHITH REDDY</a:t>
          </a:r>
        </a:p>
      </dsp:txBody>
      <dsp:txXfrm>
        <a:off x="87385" y="3957835"/>
        <a:ext cx="6494661" cy="1615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AEE81-9B64-4750-B6E0-D3C7BC64016D}">
      <dsp:nvSpPr>
        <dsp:cNvPr id="0" name=""/>
        <dsp:cNvSpPr/>
      </dsp:nvSpPr>
      <dsp:spPr>
        <a:xfrm>
          <a:off x="1723896" y="44129"/>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82ABF-9D67-4312-9730-BA49BCBEE9A3}">
      <dsp:nvSpPr>
        <dsp:cNvPr id="0" name=""/>
        <dsp:cNvSpPr/>
      </dsp:nvSpPr>
      <dsp:spPr>
        <a:xfrm>
          <a:off x="1931264" y="251498"/>
          <a:ext cx="572731" cy="572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D5986-CD58-4C77-B274-CCE49784DC9E}">
      <dsp:nvSpPr>
        <dsp:cNvPr id="0" name=""/>
        <dsp:cNvSpPr/>
      </dsp:nvSpPr>
      <dsp:spPr>
        <a:xfrm>
          <a:off x="2922964" y="44129"/>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To develop a system which can validate the authenticity of the certificate.</a:t>
          </a:r>
        </a:p>
      </dsp:txBody>
      <dsp:txXfrm>
        <a:off x="2922964" y="44129"/>
        <a:ext cx="2327603" cy="987468"/>
      </dsp:txXfrm>
    </dsp:sp>
    <dsp:sp modelId="{E5665257-0722-4A28-A335-A5D633B40E37}">
      <dsp:nvSpPr>
        <dsp:cNvPr id="0" name=""/>
        <dsp:cNvSpPr/>
      </dsp:nvSpPr>
      <dsp:spPr>
        <a:xfrm>
          <a:off x="5656136" y="44129"/>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AB038-ED2D-492E-A1D4-05718AED24FB}">
      <dsp:nvSpPr>
        <dsp:cNvPr id="0" name=""/>
        <dsp:cNvSpPr/>
      </dsp:nvSpPr>
      <dsp:spPr>
        <a:xfrm>
          <a:off x="5863504" y="251498"/>
          <a:ext cx="572731" cy="572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DF24A-5FEE-44AF-ADEA-DDCCC493499F}">
      <dsp:nvSpPr>
        <dsp:cNvPr id="0" name=""/>
        <dsp:cNvSpPr/>
      </dsp:nvSpPr>
      <dsp:spPr>
        <a:xfrm>
          <a:off x="6855204" y="44129"/>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To add a security feature and provide safety for the certificates of customers.</a:t>
          </a:r>
        </a:p>
      </dsp:txBody>
      <dsp:txXfrm>
        <a:off x="6855204" y="44129"/>
        <a:ext cx="2327603" cy="987468"/>
      </dsp:txXfrm>
    </dsp:sp>
    <dsp:sp modelId="{4509A152-D9AD-4359-AD78-6313D316E189}">
      <dsp:nvSpPr>
        <dsp:cNvPr id="0" name=""/>
        <dsp:cNvSpPr/>
      </dsp:nvSpPr>
      <dsp:spPr>
        <a:xfrm>
          <a:off x="1723896" y="1817375"/>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D7138-F936-4B4A-8401-6E901D859193}">
      <dsp:nvSpPr>
        <dsp:cNvPr id="0" name=""/>
        <dsp:cNvSpPr/>
      </dsp:nvSpPr>
      <dsp:spPr>
        <a:xfrm>
          <a:off x="1931264" y="2024743"/>
          <a:ext cx="572731" cy="572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B721D5-391A-40EB-B569-FF29C21697E1}">
      <dsp:nvSpPr>
        <dsp:cNvPr id="0" name=""/>
        <dsp:cNvSpPr/>
      </dsp:nvSpPr>
      <dsp:spPr>
        <a:xfrm>
          <a:off x="2922964" y="1817375"/>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Used to validate certificates. </a:t>
          </a:r>
        </a:p>
      </dsp:txBody>
      <dsp:txXfrm>
        <a:off x="2922964" y="1817375"/>
        <a:ext cx="2327603" cy="987468"/>
      </dsp:txXfrm>
    </dsp:sp>
    <dsp:sp modelId="{7CB4C0C1-B3B0-4844-B96B-56015DFDB7C1}">
      <dsp:nvSpPr>
        <dsp:cNvPr id="0" name=""/>
        <dsp:cNvSpPr/>
      </dsp:nvSpPr>
      <dsp:spPr>
        <a:xfrm>
          <a:off x="5656136" y="1817375"/>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4E4ED-2B6A-4E1C-968A-D8C1C710F3CF}">
      <dsp:nvSpPr>
        <dsp:cNvPr id="0" name=""/>
        <dsp:cNvSpPr/>
      </dsp:nvSpPr>
      <dsp:spPr>
        <a:xfrm>
          <a:off x="5863504" y="2024743"/>
          <a:ext cx="572731" cy="572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3B2FF-C4F6-4DD6-A3AC-AA2F0FF07352}">
      <dsp:nvSpPr>
        <dsp:cNvPr id="0" name=""/>
        <dsp:cNvSpPr/>
      </dsp:nvSpPr>
      <dsp:spPr>
        <a:xfrm>
          <a:off x="6855204" y="1817375"/>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Easily identify duplicates. </a:t>
          </a:r>
        </a:p>
      </dsp:txBody>
      <dsp:txXfrm>
        <a:off x="6855204" y="1817375"/>
        <a:ext cx="2327603" cy="987468"/>
      </dsp:txXfrm>
    </dsp:sp>
    <dsp:sp modelId="{C5FE759A-BEDF-4B3C-B6D7-1AB88CAE4DD3}">
      <dsp:nvSpPr>
        <dsp:cNvPr id="0" name=""/>
        <dsp:cNvSpPr/>
      </dsp:nvSpPr>
      <dsp:spPr>
        <a:xfrm>
          <a:off x="1723896" y="3590620"/>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8EFE0-AA0B-43E8-9E7D-CDA89C7F3355}">
      <dsp:nvSpPr>
        <dsp:cNvPr id="0" name=""/>
        <dsp:cNvSpPr/>
      </dsp:nvSpPr>
      <dsp:spPr>
        <a:xfrm>
          <a:off x="1931264" y="3797989"/>
          <a:ext cx="572731" cy="5727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C381BF-54DB-4B15-9AAB-FBE0CFCA6D2D}">
      <dsp:nvSpPr>
        <dsp:cNvPr id="0" name=""/>
        <dsp:cNvSpPr/>
      </dsp:nvSpPr>
      <dsp:spPr>
        <a:xfrm>
          <a:off x="2922964" y="3590620"/>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Can be utilized by different organisations. </a:t>
          </a:r>
        </a:p>
      </dsp:txBody>
      <dsp:txXfrm>
        <a:off x="2922964" y="3590620"/>
        <a:ext cx="2327603" cy="987468"/>
      </dsp:txXfrm>
    </dsp:sp>
    <dsp:sp modelId="{39E8AFA4-E287-4FE0-B105-82A8613AC917}">
      <dsp:nvSpPr>
        <dsp:cNvPr id="0" name=""/>
        <dsp:cNvSpPr/>
      </dsp:nvSpPr>
      <dsp:spPr>
        <a:xfrm>
          <a:off x="5656136" y="3590620"/>
          <a:ext cx="987468" cy="9874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84BE2-EEFD-4CAA-B89D-6D0537116958}">
      <dsp:nvSpPr>
        <dsp:cNvPr id="0" name=""/>
        <dsp:cNvSpPr/>
      </dsp:nvSpPr>
      <dsp:spPr>
        <a:xfrm>
          <a:off x="5863504" y="3797989"/>
          <a:ext cx="572731" cy="5727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663E9-7F82-428A-AA38-4DE7D9D681C3}">
      <dsp:nvSpPr>
        <dsp:cNvPr id="0" name=""/>
        <dsp:cNvSpPr/>
      </dsp:nvSpPr>
      <dsp:spPr>
        <a:xfrm>
          <a:off x="6855204" y="3590620"/>
          <a:ext cx="2327603" cy="98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Highly secure and reliable due to presence of Block Chain.</a:t>
          </a:r>
        </a:p>
      </dsp:txBody>
      <dsp:txXfrm>
        <a:off x="6855204" y="3590620"/>
        <a:ext cx="2327603" cy="9874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8699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249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4806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8245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0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262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4994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54249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8607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0438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4/14/2023</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1756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4/14/2023</a:t>
            </a:fld>
            <a:endParaRPr lang="en-US"/>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a:p>
        </p:txBody>
      </p:sp>
    </p:spTree>
    <p:extLst>
      <p:ext uri="{BB962C8B-B14F-4D97-AF65-F5344CB8AC3E}">
        <p14:creationId xmlns:p14="http://schemas.microsoft.com/office/powerpoint/2010/main" val="11869221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lterevoingenieros.blogspot.com/2018/02/blockchain-and-asset-management.htm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79510" y="4602162"/>
            <a:ext cx="4457690" cy="1720850"/>
          </a:xfrm>
        </p:spPr>
        <p:txBody>
          <a:bodyPr anchor="ctr">
            <a:normAutofit fontScale="90000"/>
          </a:bodyPr>
          <a:lstStyle/>
          <a:p>
            <a:r>
              <a:rPr lang="en-US"/>
              <a:t>DETECTION OF FABRICATED CERTIFICATES USING BLOCK CHAIN</a:t>
            </a:r>
          </a:p>
        </p:txBody>
      </p:sp>
      <p:pic>
        <p:nvPicPr>
          <p:cNvPr id="3" name="Picture 2">
            <a:extLst>
              <a:ext uri="{FF2B5EF4-FFF2-40B4-BE49-F238E27FC236}">
                <a16:creationId xmlns:a16="http://schemas.microsoft.com/office/drawing/2014/main" id="{82605E0F-E8C1-4799-7ABF-204798CFE29A}"/>
              </a:ext>
            </a:extLst>
          </p:cNvPr>
          <p:cNvPicPr>
            <a:picLocks noChangeAspect="1"/>
          </p:cNvPicPr>
          <p:nvPr/>
        </p:nvPicPr>
        <p:blipFill rotWithShape="1">
          <a:blip r:embed="rId2"/>
          <a:srcRect t="24853" r="-2" b="25775"/>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85A6F1C-5D87-23FC-905B-E40BB3BFAA2B}"/>
              </a:ext>
            </a:extLst>
          </p:cNvPr>
          <p:cNvSpPr txBox="1"/>
          <p:nvPr/>
        </p:nvSpPr>
        <p:spPr>
          <a:xfrm>
            <a:off x="6749143" y="4366655"/>
            <a:ext cx="3534888" cy="25442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Project Guide: Preeti Prasada</a:t>
            </a:r>
          </a:p>
          <a:p>
            <a:pPr>
              <a:lnSpc>
                <a:spcPct val="125000"/>
              </a:lnSpc>
              <a:spcBef>
                <a:spcPts val="1000"/>
              </a:spcBef>
            </a:pPr>
            <a:r>
              <a:rPr lang="en-US">
                <a:ea typeface="+mn-lt"/>
                <a:cs typeface="+mn-lt"/>
              </a:rPr>
              <a:t> BATCH 14</a:t>
            </a:r>
          </a:p>
          <a:p>
            <a:pPr marL="359410" indent="-359410">
              <a:lnSpc>
                <a:spcPct val="125000"/>
              </a:lnSpc>
              <a:spcBef>
                <a:spcPts val="1000"/>
              </a:spcBef>
              <a:buFont typeface="Arial"/>
              <a:buChar char="•"/>
            </a:pPr>
            <a:r>
              <a:rPr lang="en-US">
                <a:ea typeface="+mn-lt"/>
                <a:cs typeface="+mn-lt"/>
              </a:rPr>
              <a:t>K SIDDHARTH</a:t>
            </a:r>
          </a:p>
          <a:p>
            <a:pPr marL="359410" indent="-359410">
              <a:lnSpc>
                <a:spcPct val="125000"/>
              </a:lnSpc>
              <a:spcBef>
                <a:spcPts val="1000"/>
              </a:spcBef>
              <a:buFont typeface="Arial"/>
              <a:buChar char="•"/>
            </a:pPr>
            <a:r>
              <a:rPr lang="en-US">
                <a:ea typeface="+mn-lt"/>
                <a:cs typeface="+mn-lt"/>
              </a:rPr>
              <a:t>L NEEKSHITH REDDY</a:t>
            </a:r>
          </a:p>
          <a:p>
            <a:pPr marL="359410" indent="-359410">
              <a:lnSpc>
                <a:spcPct val="125000"/>
              </a:lnSpc>
              <a:spcBef>
                <a:spcPts val="1000"/>
              </a:spcBef>
              <a:buFont typeface="Arial"/>
              <a:buChar char="•"/>
            </a:pPr>
            <a:r>
              <a:rPr lang="en-US">
                <a:ea typeface="+mn-lt"/>
                <a:cs typeface="+mn-lt"/>
              </a:rPr>
              <a:t>S SAI SHARAN</a:t>
            </a:r>
          </a:p>
          <a:p>
            <a:endParaRPr lang="en-US"/>
          </a:p>
        </p:txBody>
      </p:sp>
    </p:spTree>
    <p:extLst>
      <p:ext uri="{BB962C8B-B14F-4D97-AF65-F5344CB8AC3E}">
        <p14:creationId xmlns:p14="http://schemas.microsoft.com/office/powerpoint/2010/main" val="3986664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B4F-2BF7-35C6-1C6B-FB461206DA48}"/>
              </a:ext>
            </a:extLst>
          </p:cNvPr>
          <p:cNvSpPr>
            <a:spLocks noGrp="1"/>
          </p:cNvSpPr>
          <p:nvPr>
            <p:ph type="title"/>
          </p:nvPr>
        </p:nvSpPr>
        <p:spPr>
          <a:xfrm>
            <a:off x="782617" y="457057"/>
            <a:ext cx="10026650" cy="655637"/>
          </a:xfrm>
        </p:spPr>
        <p:txBody>
          <a:bodyPr/>
          <a:lstStyle/>
          <a:p>
            <a:r>
              <a:rPr lang="en-US"/>
              <a:t>Sources of literature</a:t>
            </a:r>
          </a:p>
        </p:txBody>
      </p:sp>
      <p:sp>
        <p:nvSpPr>
          <p:cNvPr id="3" name="Content Placeholder 2">
            <a:extLst>
              <a:ext uri="{FF2B5EF4-FFF2-40B4-BE49-F238E27FC236}">
                <a16:creationId xmlns:a16="http://schemas.microsoft.com/office/drawing/2014/main" id="{679A7FAB-55E2-26B9-1472-87D240DE3115}"/>
              </a:ext>
            </a:extLst>
          </p:cNvPr>
          <p:cNvSpPr>
            <a:spLocks noGrp="1"/>
          </p:cNvSpPr>
          <p:nvPr>
            <p:ph idx="1"/>
          </p:nvPr>
        </p:nvSpPr>
        <p:spPr>
          <a:xfrm>
            <a:off x="1079500" y="1167246"/>
            <a:ext cx="10026650" cy="5383521"/>
          </a:xfrm>
        </p:spPr>
        <p:txBody>
          <a:bodyPr>
            <a:normAutofit fontScale="77500" lnSpcReduction="20000"/>
          </a:bodyPr>
          <a:lstStyle/>
          <a:p>
            <a:pPr marL="0" indent="0">
              <a:buNone/>
            </a:pPr>
            <a:r>
              <a:rPr lang="en-US" b="1">
                <a:solidFill>
                  <a:srgbClr val="FFFFFF">
                    <a:alpha val="70000"/>
                  </a:srgbClr>
                </a:solidFill>
              </a:rPr>
              <a:t>IEEE-conference Insights</a:t>
            </a:r>
            <a:endParaRPr lang="en-US" b="1"/>
          </a:p>
          <a:p>
            <a:pPr marL="342900" indent="-342900"/>
            <a:r>
              <a:rPr lang="en-US" b="1">
                <a:ea typeface="+mn-lt"/>
                <a:cs typeface="+mn-lt"/>
              </a:rPr>
              <a:t>Digital Certificate Creation:</a:t>
            </a:r>
            <a:r>
              <a:rPr lang="en-US">
                <a:ea typeface="+mn-lt"/>
                <a:cs typeface="+mn-lt"/>
              </a:rPr>
              <a:t> In this, the student certificates are converted into digital certificates. The academic certificate and sports certificate are issued by the institution are stored in the database.</a:t>
            </a:r>
            <a:endParaRPr lang="en-US" b="1">
              <a:solidFill>
                <a:srgbClr val="FFFFFF">
                  <a:alpha val="70000"/>
                </a:srgbClr>
              </a:solidFill>
            </a:endParaRPr>
          </a:p>
          <a:p>
            <a:pPr marL="342900" indent="-342900">
              <a:buClr>
                <a:srgbClr val="8FAADC"/>
              </a:buClr>
            </a:pPr>
            <a:r>
              <a:rPr lang="en-US" b="1">
                <a:ea typeface="+mn-lt"/>
                <a:cs typeface="+mn-lt"/>
              </a:rPr>
              <a:t>Hash Code Generation</a:t>
            </a:r>
            <a:endParaRPr lang="en-US" b="1">
              <a:solidFill>
                <a:srgbClr val="FFFFFF">
                  <a:alpha val="70000"/>
                </a:srgbClr>
              </a:solidFill>
            </a:endParaRPr>
          </a:p>
          <a:p>
            <a:pPr marL="342900" indent="-342900">
              <a:buClr>
                <a:srgbClr val="8FAADC"/>
              </a:buClr>
            </a:pPr>
            <a:r>
              <a:rPr lang="en-US" b="1">
                <a:ea typeface="+mn-lt"/>
                <a:cs typeface="+mn-lt"/>
              </a:rPr>
              <a:t>Digital certificate:</a:t>
            </a:r>
            <a:r>
              <a:rPr lang="en-US">
                <a:ea typeface="+mn-lt"/>
                <a:cs typeface="+mn-lt"/>
              </a:rPr>
              <a:t> Validation In this, the created digital certificate is validated. Certificates that are stored in the blockchain are validated by matching the hash value.</a:t>
            </a:r>
            <a:endParaRPr lang="en-US">
              <a:solidFill>
                <a:srgbClr val="FFFFFF">
                  <a:alpha val="70000"/>
                </a:srgbClr>
              </a:solidFill>
            </a:endParaRPr>
          </a:p>
          <a:p>
            <a:pPr marL="0" indent="0" algn="just">
              <a:buNone/>
            </a:pPr>
            <a:endParaRPr lang="en-US">
              <a:ea typeface="+mn-lt"/>
              <a:cs typeface="+mn-lt"/>
            </a:endParaRPr>
          </a:p>
          <a:p>
            <a:pPr marL="0" indent="0" algn="just">
              <a:buNone/>
            </a:pPr>
            <a:r>
              <a:rPr lang="en-US" b="1">
                <a:ea typeface="+mn-lt"/>
                <a:cs typeface="+mn-lt"/>
              </a:rPr>
              <a:t>IRJET</a:t>
            </a:r>
            <a:endParaRPr lang="en-US">
              <a:ea typeface="+mn-lt"/>
              <a:cs typeface="+mn-lt"/>
            </a:endParaRPr>
          </a:p>
          <a:p>
            <a:pPr marL="342900" indent="-342900" algn="just"/>
            <a:r>
              <a:rPr lang="en-US" b="1">
                <a:ea typeface="+mn-lt"/>
                <a:cs typeface="+mn-lt"/>
              </a:rPr>
              <a:t>Digital Signature:</a:t>
            </a:r>
            <a:r>
              <a:rPr lang="en-US">
                <a:ea typeface="+mn-lt"/>
                <a:cs typeface="+mn-lt"/>
              </a:rPr>
              <a:t>  A digital signature is an electronic, encrypted, stamp of authentication on digital information such as email messages, macros, or electronic documents.</a:t>
            </a:r>
            <a:endParaRPr lang="en-US">
              <a:solidFill>
                <a:srgbClr val="FFFFFF">
                  <a:alpha val="70000"/>
                </a:srgbClr>
              </a:solidFill>
              <a:ea typeface="+mn-lt"/>
              <a:cs typeface="+mn-lt"/>
            </a:endParaRPr>
          </a:p>
          <a:p>
            <a:pPr marL="342900" indent="-342900" algn="just">
              <a:buClr>
                <a:srgbClr val="8FAADC"/>
              </a:buClr>
            </a:pPr>
            <a:r>
              <a:rPr lang="en-US" b="1">
                <a:solidFill>
                  <a:srgbClr val="FFFFFF">
                    <a:alpha val="70000"/>
                  </a:srgbClr>
                </a:solidFill>
              </a:rPr>
              <a:t>Smart contract: </a:t>
            </a:r>
            <a:r>
              <a:rPr lang="en-US">
                <a:ea typeface="+mn-lt"/>
                <a:cs typeface="+mn-lt"/>
              </a:rPr>
              <a:t>The data stored in smart contract can be used to record information, fact, associations, balances and any other information needed for the implementation logic for real world contracts.</a:t>
            </a:r>
            <a:endParaRPr lang="en-US" b="1">
              <a:solidFill>
                <a:srgbClr val="FFFFFF">
                  <a:alpha val="70000"/>
                </a:srgbClr>
              </a:solidFill>
            </a:endParaRPr>
          </a:p>
          <a:p>
            <a:pPr marL="0" indent="0" algn="just">
              <a:buClr>
                <a:srgbClr val="8FAADC"/>
              </a:buClr>
              <a:buNone/>
            </a:pPr>
            <a:r>
              <a:rPr lang="en-US" b="1">
                <a:solidFill>
                  <a:srgbClr val="FFFFFF">
                    <a:alpha val="70000"/>
                  </a:srgbClr>
                </a:solidFill>
              </a:rPr>
              <a:t>Blog Post:</a:t>
            </a:r>
          </a:p>
          <a:p>
            <a:pPr marL="359410" indent="-359410" algn="just">
              <a:buNone/>
            </a:pPr>
            <a:r>
              <a:rPr lang="en-US">
                <a:ea typeface="+mn-lt"/>
                <a:cs typeface="+mn-lt"/>
              </a:rPr>
              <a:t>Fundamentally, the data stored in a blockchain must have the following characteristics: Immutable, Persistent (no loss of data) and  Distributed.</a:t>
            </a:r>
            <a:endParaRPr lang="en-US">
              <a:solidFill>
                <a:srgbClr val="FFFFFF">
                  <a:alpha val="70000"/>
                </a:srgbClr>
              </a:solidFill>
            </a:endParaRPr>
          </a:p>
          <a:p>
            <a:pPr marL="359410" indent="-359410" algn="just">
              <a:buNone/>
            </a:pPr>
            <a:r>
              <a:rPr lang="en-US">
                <a:solidFill>
                  <a:srgbClr val="FFFFFF">
                    <a:alpha val="70000"/>
                  </a:srgbClr>
                </a:solidFill>
              </a:rPr>
              <a:t>Each block contains: index, transaction, timestamp, previous hash, nonce(32-bit number for base calculations)</a:t>
            </a:r>
          </a:p>
          <a:p>
            <a:pPr marL="0" indent="0" algn="just">
              <a:buClr>
                <a:srgbClr val="4472C4">
                  <a:lumMod val="60000"/>
                  <a:lumOff val="40000"/>
                </a:srgbClr>
              </a:buClr>
              <a:buNone/>
            </a:pPr>
            <a:endParaRPr lang="en-US" b="1">
              <a:solidFill>
                <a:srgbClr val="FFFFFF">
                  <a:alpha val="70000"/>
                </a:srgbClr>
              </a:solidFill>
            </a:endParaRPr>
          </a:p>
          <a:p>
            <a:pPr marL="342900" indent="-342900" algn="just">
              <a:buClr>
                <a:srgbClr val="8FAADC"/>
              </a:buClr>
            </a:pPr>
            <a:endParaRPr lang="en-US">
              <a:solidFill>
                <a:srgbClr val="FFFFFF">
                  <a:alpha val="70000"/>
                </a:srgbClr>
              </a:solidFill>
            </a:endParaRPr>
          </a:p>
          <a:p>
            <a:pPr marL="342900" indent="-342900" algn="just">
              <a:buClr>
                <a:srgbClr val="8FAADC"/>
              </a:buClr>
            </a:pPr>
            <a:endParaRPr lang="en-US">
              <a:solidFill>
                <a:srgbClr val="FFFFFF">
                  <a:alpha val="70000"/>
                </a:srgbClr>
              </a:solidFill>
            </a:endParaRPr>
          </a:p>
          <a:p>
            <a:pPr marL="0" indent="0">
              <a:buClr>
                <a:srgbClr val="8FAADC"/>
              </a:buClr>
              <a:buNone/>
            </a:pPr>
            <a:endParaRPr lang="en-US">
              <a:solidFill>
                <a:srgbClr val="FFFFFF">
                  <a:alpha val="70000"/>
                </a:srgbClr>
              </a:solidFill>
            </a:endParaRPr>
          </a:p>
          <a:p>
            <a:pPr marL="359410" indent="-359410">
              <a:buClr>
                <a:srgbClr val="8FAADC"/>
              </a:buClr>
            </a:pPr>
            <a:endParaRPr lang="en-US">
              <a:solidFill>
                <a:srgbClr val="FFFFFF">
                  <a:alpha val="70000"/>
                </a:srgbClr>
              </a:solidFill>
            </a:endParaRPr>
          </a:p>
          <a:p>
            <a:pPr marL="359410" indent="-359410">
              <a:buClr>
                <a:srgbClr val="8FAADC"/>
              </a:buClr>
            </a:pPr>
            <a:endParaRPr lang="en-US">
              <a:solidFill>
                <a:srgbClr val="FFFFFF">
                  <a:alpha val="70000"/>
                </a:srgbClr>
              </a:solidFill>
            </a:endParaRPr>
          </a:p>
        </p:txBody>
      </p:sp>
    </p:spTree>
    <p:extLst>
      <p:ext uri="{BB962C8B-B14F-4D97-AF65-F5344CB8AC3E}">
        <p14:creationId xmlns:p14="http://schemas.microsoft.com/office/powerpoint/2010/main" val="1537629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a:ea typeface="+mj-lt"/>
                <a:cs typeface="+mj-lt"/>
              </a:rPr>
              <a:t>MODULES DESCRIPTION</a:t>
            </a:r>
          </a:p>
          <a:p>
            <a:pPr algn="ctr"/>
            <a:endParaRPr lang="en-US"/>
          </a:p>
        </p:txBody>
      </p:sp>
      <p:pic>
        <p:nvPicPr>
          <p:cNvPr id="6" name="Picture 5">
            <a:extLst>
              <a:ext uri="{FF2B5EF4-FFF2-40B4-BE49-F238E27FC236}">
                <a16:creationId xmlns:a16="http://schemas.microsoft.com/office/drawing/2014/main" id="{3178E03C-41DC-E429-3295-23109EF173C8}"/>
              </a:ext>
            </a:extLst>
          </p:cNvPr>
          <p:cNvPicPr>
            <a:picLocks noChangeAspect="1"/>
          </p:cNvPicPr>
          <p:nvPr/>
        </p:nvPicPr>
        <p:blipFill rotWithShape="1">
          <a:blip r:embed="rId2"/>
          <a:srcRect l="33952" r="34298"/>
          <a:stretch/>
        </p:blipFill>
        <p:spPr>
          <a:xfrm>
            <a:off x="20" y="10"/>
            <a:ext cx="3870969" cy="6857990"/>
          </a:xfrm>
          <a:prstGeom prst="rect">
            <a:avLst/>
          </a:prstGeom>
        </p:spPr>
      </p:pic>
      <p:cxnSp>
        <p:nvCxnSpPr>
          <p:cNvPr id="37" name="Straight Connector 3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3954440" y="1526524"/>
            <a:ext cx="8106892" cy="5025916"/>
          </a:xfrm>
        </p:spPr>
        <p:txBody>
          <a:bodyPr vert="horz" lIns="0" tIns="0" rIns="0" bIns="0" rtlCol="0" anchor="t" anchorCtr="0">
            <a:noAutofit/>
          </a:bodyPr>
          <a:lstStyle/>
          <a:p>
            <a:pPr marL="0" indent="0">
              <a:lnSpc>
                <a:spcPct val="115000"/>
              </a:lnSpc>
              <a:buNone/>
            </a:pPr>
            <a:endParaRPr lang="en-US" sz="1600" dirty="0">
              <a:solidFill>
                <a:srgbClr val="FFFFFF">
                  <a:alpha val="70000"/>
                </a:srgbClr>
              </a:solidFill>
              <a:ea typeface="+mn-lt"/>
              <a:cs typeface="+mn-lt"/>
            </a:endParaRPr>
          </a:p>
          <a:p>
            <a:pPr marL="359410" indent="-359410">
              <a:lnSpc>
                <a:spcPct val="115000"/>
              </a:lnSpc>
              <a:buClr>
                <a:srgbClr val="8FAADC"/>
              </a:buClr>
            </a:pPr>
            <a:r>
              <a:rPr lang="en-US" sz="1600" b="1" u="sng" dirty="0">
                <a:ea typeface="+mn-lt"/>
                <a:cs typeface="+mn-lt"/>
              </a:rPr>
              <a:t>Modules Description</a:t>
            </a:r>
            <a:endParaRPr lang="en-US" sz="1600" b="1" u="sng" dirty="0">
              <a:solidFill>
                <a:srgbClr val="FFFFFF">
                  <a:alpha val="70000"/>
                </a:srgbClr>
              </a:solidFill>
              <a:ea typeface="+mn-lt"/>
              <a:cs typeface="+mn-lt"/>
            </a:endParaRPr>
          </a:p>
          <a:p>
            <a:pPr marL="359410" indent="-359410">
              <a:lnSpc>
                <a:spcPct val="114999"/>
              </a:lnSpc>
              <a:buClr>
                <a:srgbClr val="8FAADC"/>
              </a:buClr>
            </a:pPr>
            <a:r>
              <a:rPr lang="en-US" sz="1600" b="1" dirty="0">
                <a:solidFill>
                  <a:srgbClr val="FFFFFF">
                    <a:alpha val="70000"/>
                  </a:srgbClr>
                </a:solidFill>
                <a:ea typeface="+mn-lt"/>
                <a:cs typeface="+mn-lt"/>
              </a:rPr>
              <a:t>Creating Block chain Structure</a:t>
            </a:r>
            <a:r>
              <a:rPr lang="en-US" sz="1600" b="1" u="sng" dirty="0">
                <a:solidFill>
                  <a:srgbClr val="FFFFFF">
                    <a:alpha val="70000"/>
                  </a:srgbClr>
                </a:solidFill>
                <a:ea typeface="+mn-lt"/>
                <a:cs typeface="+mn-lt"/>
              </a:rPr>
              <a:t>: </a:t>
            </a:r>
            <a:r>
              <a:rPr lang="en-US" sz="1600" dirty="0">
                <a:solidFill>
                  <a:srgbClr val="FFFFFF">
                    <a:alpha val="70000"/>
                  </a:srgbClr>
                </a:solidFill>
                <a:ea typeface="+mn-lt"/>
                <a:cs typeface="+mn-lt"/>
              </a:rPr>
              <a:t>To create a block chain structure using python as programming language.</a:t>
            </a:r>
            <a:endParaRPr lang="en-US" sz="1600" b="1" dirty="0">
              <a:ea typeface="+mn-lt"/>
              <a:cs typeface="+mn-lt"/>
            </a:endParaRPr>
          </a:p>
          <a:p>
            <a:pPr marL="359410" indent="-359410">
              <a:lnSpc>
                <a:spcPct val="115000"/>
              </a:lnSpc>
              <a:buClr>
                <a:srgbClr val="8FAADC"/>
              </a:buClr>
            </a:pPr>
            <a:r>
              <a:rPr lang="en-US" sz="1600" b="1" dirty="0">
                <a:ea typeface="+mn-lt"/>
                <a:cs typeface="+mn-lt"/>
              </a:rPr>
              <a:t>Save Certificate with Digital Signature</a:t>
            </a:r>
            <a:r>
              <a:rPr lang="en-US" sz="1600" dirty="0">
                <a:ea typeface="+mn-lt"/>
                <a:cs typeface="+mn-lt"/>
              </a:rPr>
              <a:t>: In this section, the administrator may add new students to the system and upload their academic credentials; the program will then transform the certificates into digital signatures and store them in a distributed ledger.</a:t>
            </a:r>
            <a:endParaRPr lang="en-US" sz="1600" dirty="0">
              <a:solidFill>
                <a:srgbClr val="FFFFFF">
                  <a:alpha val="70000"/>
                </a:srgbClr>
              </a:solidFill>
              <a:ea typeface="+mn-lt"/>
              <a:cs typeface="+mn-lt"/>
            </a:endParaRPr>
          </a:p>
          <a:p>
            <a:pPr marL="359410" indent="-359410">
              <a:lnSpc>
                <a:spcPct val="115000"/>
              </a:lnSpc>
              <a:buClr>
                <a:srgbClr val="8FAADC"/>
              </a:buClr>
            </a:pPr>
            <a:r>
              <a:rPr lang="en-US" sz="1600" b="1" dirty="0">
                <a:ea typeface="+mn-lt"/>
                <a:cs typeface="+mn-lt"/>
              </a:rPr>
              <a:t>Verify Certificate</a:t>
            </a:r>
            <a:r>
              <a:rPr lang="en-US" sz="1600" dirty="0">
                <a:ea typeface="+mn-lt"/>
                <a:cs typeface="+mn-lt"/>
              </a:rPr>
              <a:t>: In this section, a verifier, company, or administrator will collect a student's certificate, upload it to the program, and then use the digital signature generated by the application to verify the certificate against the Blockchain database. If a match is discovered, the verifier will be presented with the student's full profile; otherwise, the certificate will be deemed forged.</a:t>
            </a:r>
            <a:endParaRPr lang="en-US" sz="1600" dirty="0">
              <a:solidFill>
                <a:srgbClr val="FFFFFF">
                  <a:alpha val="70000"/>
                </a:srgbClr>
              </a:solidFill>
              <a:ea typeface="+mn-lt"/>
              <a:cs typeface="+mn-lt"/>
            </a:endParaRPr>
          </a:p>
          <a:p>
            <a:pPr marL="359410" indent="-359410">
              <a:lnSpc>
                <a:spcPct val="114999"/>
              </a:lnSpc>
              <a:buClr>
                <a:srgbClr val="8FAADC"/>
              </a:buClr>
            </a:pPr>
            <a:r>
              <a:rPr lang="en-US" sz="1600" b="1" dirty="0">
                <a:solidFill>
                  <a:srgbClr val="FFFFFF">
                    <a:alpha val="70000"/>
                  </a:srgbClr>
                </a:solidFill>
                <a:ea typeface="+mn-lt"/>
                <a:cs typeface="+mn-lt"/>
              </a:rPr>
              <a:t>Testing for its </a:t>
            </a:r>
            <a:r>
              <a:rPr lang="en-US" sz="1600" b="1" dirty="0" err="1">
                <a:solidFill>
                  <a:srgbClr val="FFFFFF">
                    <a:alpha val="70000"/>
                  </a:srgbClr>
                </a:solidFill>
                <a:ea typeface="+mn-lt"/>
                <a:cs typeface="+mn-lt"/>
              </a:rPr>
              <a:t>functionatilities</a:t>
            </a:r>
            <a:r>
              <a:rPr lang="en-US" sz="1600" b="1" dirty="0">
                <a:solidFill>
                  <a:srgbClr val="FFFFFF">
                    <a:alpha val="70000"/>
                  </a:srgbClr>
                </a:solidFill>
                <a:ea typeface="+mn-lt"/>
                <a:cs typeface="+mn-lt"/>
              </a:rPr>
              <a:t>:</a:t>
            </a:r>
            <a:r>
              <a:rPr lang="en-US" sz="1600" dirty="0">
                <a:solidFill>
                  <a:srgbClr val="FFFFFF">
                    <a:alpha val="70000"/>
                  </a:srgbClr>
                </a:solidFill>
                <a:ea typeface="+mn-lt"/>
                <a:cs typeface="+mn-lt"/>
              </a:rPr>
              <a:t> The  model is tested for any errors with some sample data</a:t>
            </a:r>
          </a:p>
          <a:p>
            <a:pPr marL="359410" indent="-359410">
              <a:lnSpc>
                <a:spcPct val="115000"/>
              </a:lnSpc>
              <a:buClr>
                <a:srgbClr val="8FAADC"/>
              </a:buClr>
            </a:pPr>
            <a:endParaRPr lang="en-US" sz="1600">
              <a:solidFill>
                <a:srgbClr val="FFFFFF">
                  <a:alpha val="70000"/>
                </a:srgbClr>
              </a:solidFill>
            </a:endParaRPr>
          </a:p>
          <a:p>
            <a:pPr marL="359410" indent="-359410">
              <a:lnSpc>
                <a:spcPct val="115000"/>
              </a:lnSpc>
              <a:buClr>
                <a:srgbClr val="8FAADC"/>
              </a:buClr>
            </a:pPr>
            <a:endParaRPr lang="en-US" sz="1600">
              <a:solidFill>
                <a:srgbClr val="FFFFFF">
                  <a:alpha val="70000"/>
                </a:srgbClr>
              </a:solidFill>
            </a:endParaRPr>
          </a:p>
        </p:txBody>
      </p:sp>
    </p:spTree>
    <p:extLst>
      <p:ext uri="{BB962C8B-B14F-4D97-AF65-F5344CB8AC3E}">
        <p14:creationId xmlns:p14="http://schemas.microsoft.com/office/powerpoint/2010/main" val="956141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350349-6472-1EAC-04CB-4661BB6ADA3E}"/>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a:t>Design</a:t>
            </a:r>
          </a:p>
        </p:txBody>
      </p:sp>
      <p:cxnSp>
        <p:nvCxnSpPr>
          <p:cNvPr id="47" name="Straight Connector 4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id="{511BE850-15FF-39C2-8598-8D32F2CDD714}"/>
              </a:ext>
            </a:extLst>
          </p:cNvPr>
          <p:cNvSpPr txBox="1"/>
          <p:nvPr/>
        </p:nvSpPr>
        <p:spPr>
          <a:xfrm>
            <a:off x="540988" y="2759076"/>
            <a:ext cx="3884962" cy="3009899"/>
          </a:xfrm>
          <a:prstGeom prst="rect">
            <a:avLst/>
          </a:prstGeom>
        </p:spPr>
        <p:txBody>
          <a:bodyPr rot="0" spcFirstLastPara="0" vert="horz" lIns="0" tIns="0" rIns="0" bIns="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600"/>
              </a:spcAft>
              <a:buClr>
                <a:schemeClr val="accent1">
                  <a:lumMod val="60000"/>
                  <a:lumOff val="40000"/>
                </a:schemeClr>
              </a:buClr>
            </a:pPr>
            <a:r>
              <a:rPr lang="en-US" sz="2000">
                <a:solidFill>
                  <a:schemeClr val="tx1">
                    <a:alpha val="70000"/>
                  </a:schemeClr>
                </a:solidFill>
              </a:rPr>
              <a:t>Class diagram</a:t>
            </a:r>
          </a:p>
        </p:txBody>
      </p:sp>
      <p:sp>
        <p:nvSpPr>
          <p:cNvPr id="49" name="Rectangle 48">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8" descr="Diagram&#10;&#10;Description automatically generated">
            <a:extLst>
              <a:ext uri="{FF2B5EF4-FFF2-40B4-BE49-F238E27FC236}">
                <a16:creationId xmlns:a16="http://schemas.microsoft.com/office/drawing/2014/main" id="{3D083FC6-3F64-2673-6170-BD3A4204A227}"/>
              </a:ext>
            </a:extLst>
          </p:cNvPr>
          <p:cNvPicPr>
            <a:picLocks noChangeAspect="1"/>
          </p:cNvPicPr>
          <p:nvPr/>
        </p:nvPicPr>
        <p:blipFill>
          <a:blip r:embed="rId2"/>
          <a:stretch>
            <a:fillRect/>
          </a:stretch>
        </p:blipFill>
        <p:spPr>
          <a:xfrm>
            <a:off x="4174186" y="1473978"/>
            <a:ext cx="7476826" cy="3306375"/>
          </a:xfrm>
          <a:prstGeom prst="rect">
            <a:avLst/>
          </a:prstGeom>
        </p:spPr>
      </p:pic>
      <p:sp>
        <p:nvSpPr>
          <p:cNvPr id="9" name="TextBox 1">
            <a:extLst>
              <a:ext uri="{FF2B5EF4-FFF2-40B4-BE49-F238E27FC236}">
                <a16:creationId xmlns:a16="http://schemas.microsoft.com/office/drawing/2014/main" id="{9830D051-D6D3-22C9-D5BA-6314E2E68608}"/>
              </a:ext>
            </a:extLst>
          </p:cNvPr>
          <p:cNvSpPr txBox="1"/>
          <p:nvPr/>
        </p:nvSpPr>
        <p:spPr>
          <a:xfrm>
            <a:off x="222696" y="6316015"/>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TextBox 1">
            <a:extLst>
              <a:ext uri="{FF2B5EF4-FFF2-40B4-BE49-F238E27FC236}">
                <a16:creationId xmlns:a16="http://schemas.microsoft.com/office/drawing/2014/main" id="{0B743F88-6246-5BCC-AFC5-F2C17634AAD2}"/>
              </a:ext>
            </a:extLst>
          </p:cNvPr>
          <p:cNvSpPr txBox="1"/>
          <p:nvPr/>
        </p:nvSpPr>
        <p:spPr>
          <a:xfrm>
            <a:off x="7971486" y="6310647"/>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TextBox 1">
            <a:extLst>
              <a:ext uri="{FF2B5EF4-FFF2-40B4-BE49-F238E27FC236}">
                <a16:creationId xmlns:a16="http://schemas.microsoft.com/office/drawing/2014/main" id="{3A4D52E7-3443-B575-FB5E-DC5FF0ECF499}"/>
              </a:ext>
            </a:extLst>
          </p:cNvPr>
          <p:cNvSpPr txBox="1"/>
          <p:nvPr/>
        </p:nvSpPr>
        <p:spPr>
          <a:xfrm>
            <a:off x="4046112" y="6307964"/>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90486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24">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9679-07BF-3758-7698-EAC7B338BD91}"/>
              </a:ext>
            </a:extLst>
          </p:cNvPr>
          <p:cNvSpPr>
            <a:spLocks noGrp="1"/>
          </p:cNvSpPr>
          <p:nvPr>
            <p:ph type="title"/>
          </p:nvPr>
        </p:nvSpPr>
        <p:spPr>
          <a:xfrm>
            <a:off x="540988" y="540033"/>
            <a:ext cx="3884962" cy="1331604"/>
          </a:xfrm>
        </p:spPr>
        <p:txBody>
          <a:bodyPr anchor="b">
            <a:normAutofit/>
          </a:bodyPr>
          <a:lstStyle/>
          <a:p>
            <a:pPr algn="ctr">
              <a:spcBef>
                <a:spcPts val="0"/>
              </a:spcBef>
            </a:pPr>
            <a:r>
              <a:rPr lang="en-US" dirty="0">
                <a:ea typeface="+mj-lt"/>
                <a:cs typeface="+mj-lt"/>
              </a:rPr>
              <a:t>Sequence diagram</a:t>
            </a:r>
            <a:endParaRPr lang="en-US">
              <a:ea typeface="+mj-lt"/>
              <a:cs typeface="+mj-lt"/>
            </a:endParaRPr>
          </a:p>
          <a:p>
            <a:pPr algn="ctr">
              <a:spcBef>
                <a:spcPts val="0"/>
              </a:spcBef>
            </a:pPr>
            <a:endParaRPr lang="en-US">
              <a:ea typeface="+mj-lt"/>
              <a:cs typeface="+mj-lt"/>
            </a:endParaRPr>
          </a:p>
          <a:p>
            <a:pPr algn="ctr"/>
            <a:endParaRPr lang="en-US"/>
          </a:p>
        </p:txBody>
      </p:sp>
      <p:cxnSp>
        <p:nvCxnSpPr>
          <p:cNvPr id="38" name="Straight Connector 2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0" name="Picture 10" descr="A picture containing diagram&#10;&#10;Description automatically generated">
            <a:extLst>
              <a:ext uri="{FF2B5EF4-FFF2-40B4-BE49-F238E27FC236}">
                <a16:creationId xmlns:a16="http://schemas.microsoft.com/office/drawing/2014/main" id="{F4017BE2-CBFF-6D72-8E3F-A3FA514B227E}"/>
              </a:ext>
            </a:extLst>
          </p:cNvPr>
          <p:cNvPicPr>
            <a:picLocks noChangeAspect="1"/>
          </p:cNvPicPr>
          <p:nvPr/>
        </p:nvPicPr>
        <p:blipFill>
          <a:blip r:embed="rId2"/>
          <a:stretch>
            <a:fillRect/>
          </a:stretch>
        </p:blipFill>
        <p:spPr>
          <a:xfrm>
            <a:off x="5106505" y="1099009"/>
            <a:ext cx="6544507" cy="4602109"/>
          </a:xfrm>
          <a:prstGeom prst="rect">
            <a:avLst/>
          </a:prstGeom>
        </p:spPr>
      </p:pic>
    </p:spTree>
    <p:extLst>
      <p:ext uri="{BB962C8B-B14F-4D97-AF65-F5344CB8AC3E}">
        <p14:creationId xmlns:p14="http://schemas.microsoft.com/office/powerpoint/2010/main" val="174274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CF786-A845-4278-D253-7674F37D20FF}"/>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a:t>Dataflow diagram</a:t>
            </a:r>
          </a:p>
          <a:p>
            <a:pPr algn="ctr"/>
            <a:endParaRPr lang="en-US"/>
          </a:p>
        </p:txBody>
      </p:sp>
      <p:cxnSp>
        <p:nvCxnSpPr>
          <p:cNvPr id="41" name="Straight Connector 4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8C6EFBF2-9086-60AE-85DC-C3FDA0B30DCA}"/>
              </a:ext>
            </a:extLst>
          </p:cNvPr>
          <p:cNvSpPr>
            <a:spLocks noGrp="1"/>
          </p:cNvSpPr>
          <p:nvPr>
            <p:ph idx="1"/>
          </p:nvPr>
        </p:nvSpPr>
        <p:spPr>
          <a:xfrm>
            <a:off x="540988" y="2759076"/>
            <a:ext cx="3884962" cy="3009899"/>
          </a:xfrm>
        </p:spPr>
        <p:txBody>
          <a:bodyPr>
            <a:normAutofit/>
          </a:bodyPr>
          <a:lstStyle/>
          <a:p>
            <a:endParaRPr lang="en-US"/>
          </a:p>
        </p:txBody>
      </p:sp>
      <p:sp>
        <p:nvSpPr>
          <p:cNvPr id="43" name="Rectangle 42">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1" name="Picture 11" descr="Diagram&#10;&#10;Description automatically generated">
            <a:extLst>
              <a:ext uri="{FF2B5EF4-FFF2-40B4-BE49-F238E27FC236}">
                <a16:creationId xmlns:a16="http://schemas.microsoft.com/office/drawing/2014/main" id="{FFBCC84A-5D61-4ADB-09A3-F64DD66E5AE6}"/>
              </a:ext>
            </a:extLst>
          </p:cNvPr>
          <p:cNvPicPr>
            <a:picLocks noChangeAspect="1"/>
          </p:cNvPicPr>
          <p:nvPr/>
        </p:nvPicPr>
        <p:blipFill>
          <a:blip r:embed="rId2"/>
          <a:stretch>
            <a:fillRect/>
          </a:stretch>
        </p:blipFill>
        <p:spPr>
          <a:xfrm>
            <a:off x="4985027" y="796803"/>
            <a:ext cx="6665985" cy="5460521"/>
          </a:xfrm>
          <a:prstGeom prst="rect">
            <a:avLst/>
          </a:prstGeom>
        </p:spPr>
      </p:pic>
    </p:spTree>
    <p:extLst>
      <p:ext uri="{BB962C8B-B14F-4D97-AF65-F5344CB8AC3E}">
        <p14:creationId xmlns:p14="http://schemas.microsoft.com/office/powerpoint/2010/main" val="33874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7" name="Freeform: Shape 26">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9" name="Freeform: Shape 28">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Connector 29">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32" name="Rectangle 31">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E68DC-3F4D-E16A-7112-7C1F57AD898D}"/>
              </a:ext>
            </a:extLst>
          </p:cNvPr>
          <p:cNvSpPr>
            <a:spLocks noGrp="1"/>
          </p:cNvSpPr>
          <p:nvPr>
            <p:ph type="title"/>
          </p:nvPr>
        </p:nvSpPr>
        <p:spPr>
          <a:xfrm>
            <a:off x="7766050" y="1079500"/>
            <a:ext cx="3884962" cy="2138400"/>
          </a:xfrm>
        </p:spPr>
        <p:txBody>
          <a:bodyPr vert="horz" lIns="0" tIns="0" rIns="0" bIns="0" rtlCol="0" anchor="b" anchorCtr="0">
            <a:normAutofit/>
          </a:bodyPr>
          <a:lstStyle/>
          <a:p>
            <a:pPr algn="ctr"/>
            <a:r>
              <a:rPr lang="en-US"/>
              <a:t>Component diagram</a:t>
            </a:r>
          </a:p>
          <a:p>
            <a:pPr algn="ctr"/>
            <a:endParaRPr lang="en-US"/>
          </a:p>
          <a:p>
            <a:pPr algn="ctr"/>
            <a:endParaRPr lang="en-US"/>
          </a:p>
        </p:txBody>
      </p:sp>
      <p:pic>
        <p:nvPicPr>
          <p:cNvPr id="10" name="Picture 15" descr="Diagram&#10;&#10;Description automatically generated">
            <a:extLst>
              <a:ext uri="{FF2B5EF4-FFF2-40B4-BE49-F238E27FC236}">
                <a16:creationId xmlns:a16="http://schemas.microsoft.com/office/drawing/2014/main" id="{AC514ECC-7A07-4487-2D4C-5130EE328521}"/>
              </a:ext>
            </a:extLst>
          </p:cNvPr>
          <p:cNvPicPr>
            <a:picLocks noGrp="1" noChangeAspect="1"/>
          </p:cNvPicPr>
          <p:nvPr>
            <p:ph idx="1"/>
          </p:nvPr>
        </p:nvPicPr>
        <p:blipFill rotWithShape="1">
          <a:blip r:embed="rId2"/>
          <a:srcRect l="13408"/>
          <a:stretch/>
        </p:blipFill>
        <p:spPr>
          <a:xfrm>
            <a:off x="540988" y="540000"/>
            <a:ext cx="6671025" cy="5778000"/>
          </a:xfrm>
          <a:prstGeom prst="rect">
            <a:avLst/>
          </a:prstGeom>
        </p:spPr>
      </p:pic>
      <p:cxnSp>
        <p:nvCxnSpPr>
          <p:cNvPr id="34" name="Straight Connector 33">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82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51" name="Freeform: Shape 50">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53" name="Freeform: Shape 52">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4" name="Straight Connector 5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56" name="Rectangle 5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FC18C-6582-AD0F-1875-8D14900C4A89}"/>
              </a:ext>
            </a:extLst>
          </p:cNvPr>
          <p:cNvSpPr>
            <a:spLocks noGrp="1"/>
          </p:cNvSpPr>
          <p:nvPr>
            <p:ph type="title"/>
          </p:nvPr>
        </p:nvSpPr>
        <p:spPr>
          <a:xfrm>
            <a:off x="7766050" y="1079500"/>
            <a:ext cx="3884962" cy="2138400"/>
          </a:xfrm>
        </p:spPr>
        <p:txBody>
          <a:bodyPr vert="horz" lIns="0" tIns="0" rIns="0" bIns="0" rtlCol="0" anchor="b" anchorCtr="0">
            <a:normAutofit/>
          </a:bodyPr>
          <a:lstStyle/>
          <a:p>
            <a:pPr algn="ctr"/>
            <a:r>
              <a:rPr lang="en-US" sz="2400"/>
              <a:t>Usecase diagram</a:t>
            </a:r>
          </a:p>
          <a:p>
            <a:pPr algn="ctr"/>
            <a:endParaRPr lang="en-US" sz="2400"/>
          </a:p>
        </p:txBody>
      </p:sp>
      <p:pic>
        <p:nvPicPr>
          <p:cNvPr id="5" name="Picture 5" descr="Diagram&#10;&#10;Description automatically generated">
            <a:extLst>
              <a:ext uri="{FF2B5EF4-FFF2-40B4-BE49-F238E27FC236}">
                <a16:creationId xmlns:a16="http://schemas.microsoft.com/office/drawing/2014/main" id="{45593225-2F50-185F-5752-6AB0B27D05A9}"/>
              </a:ext>
            </a:extLst>
          </p:cNvPr>
          <p:cNvPicPr>
            <a:picLocks noChangeAspect="1"/>
          </p:cNvPicPr>
          <p:nvPr/>
        </p:nvPicPr>
        <p:blipFill rotWithShape="1">
          <a:blip r:embed="rId2"/>
          <a:srcRect t="157" r="3" b="3"/>
          <a:stretch/>
        </p:blipFill>
        <p:spPr>
          <a:xfrm>
            <a:off x="540988" y="540000"/>
            <a:ext cx="6671025" cy="5778000"/>
          </a:xfrm>
          <a:prstGeom prst="rect">
            <a:avLst/>
          </a:prstGeom>
        </p:spPr>
      </p:pic>
      <p:cxnSp>
        <p:nvCxnSpPr>
          <p:cNvPr id="58" name="Straight Connector 57">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42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3D17-8BE9-E483-9EA4-44A449D587D4}"/>
              </a:ext>
            </a:extLst>
          </p:cNvPr>
          <p:cNvSpPr>
            <a:spLocks noGrp="1"/>
          </p:cNvSpPr>
          <p:nvPr>
            <p:ph type="title"/>
          </p:nvPr>
        </p:nvSpPr>
        <p:spPr/>
        <p:txBody>
          <a:bodyPr/>
          <a:lstStyle/>
          <a:p>
            <a:r>
              <a:rPr lang="en-US" dirty="0">
                <a:ea typeface="+mj-lt"/>
                <a:cs typeface="+mj-lt"/>
              </a:rPr>
              <a:t>Activity diagram</a:t>
            </a:r>
          </a:p>
          <a:p>
            <a:endParaRPr lang="en-US" dirty="0"/>
          </a:p>
        </p:txBody>
      </p:sp>
      <p:pic>
        <p:nvPicPr>
          <p:cNvPr id="4" name="Picture 4" descr="Diagram&#10;&#10;Description automatically generated">
            <a:extLst>
              <a:ext uri="{FF2B5EF4-FFF2-40B4-BE49-F238E27FC236}">
                <a16:creationId xmlns:a16="http://schemas.microsoft.com/office/drawing/2014/main" id="{58B6754D-3FCF-513D-2990-72F7C76B1FB4}"/>
              </a:ext>
            </a:extLst>
          </p:cNvPr>
          <p:cNvPicPr>
            <a:picLocks noGrp="1" noChangeAspect="1"/>
          </p:cNvPicPr>
          <p:nvPr>
            <p:ph idx="1"/>
          </p:nvPr>
        </p:nvPicPr>
        <p:blipFill>
          <a:blip r:embed="rId2"/>
          <a:stretch>
            <a:fillRect/>
          </a:stretch>
        </p:blipFill>
        <p:spPr>
          <a:xfrm>
            <a:off x="5944638" y="94982"/>
            <a:ext cx="5404992" cy="6672105"/>
          </a:xfrm>
        </p:spPr>
      </p:pic>
    </p:spTree>
    <p:extLst>
      <p:ext uri="{BB962C8B-B14F-4D97-AF65-F5344CB8AC3E}">
        <p14:creationId xmlns:p14="http://schemas.microsoft.com/office/powerpoint/2010/main" val="326506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278FED59-CC14-B516-782F-63D6117FED5B}"/>
              </a:ext>
            </a:extLst>
          </p:cNvPr>
          <p:cNvPicPr>
            <a:picLocks noChangeAspect="1"/>
          </p:cNvPicPr>
          <p:nvPr/>
        </p:nvPicPr>
        <p:blipFill rotWithShape="1">
          <a:blip r:embed="rId2"/>
          <a:srcRect l="3340" r="-1" b="-1"/>
          <a:stretch/>
        </p:blipFill>
        <p:spPr>
          <a:xfrm>
            <a:off x="540989" y="540033"/>
            <a:ext cx="4996212" cy="5775279"/>
          </a:xfrm>
          <a:prstGeom prst="rect">
            <a:avLst/>
          </a:prstGeom>
        </p:spPr>
      </p:pic>
      <p:cxnSp>
        <p:nvCxnSpPr>
          <p:cNvPr id="22" name="Straight Connector 2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BB88E6-6061-46B8-45E3-9CAED1B9AB20}"/>
              </a:ext>
            </a:extLst>
          </p:cNvPr>
          <p:cNvSpPr txBox="1"/>
          <p:nvPr/>
        </p:nvSpPr>
        <p:spPr>
          <a:xfrm>
            <a:off x="6645276" y="2759076"/>
            <a:ext cx="4460874" cy="3009899"/>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nSpc>
                <a:spcPct val="125000"/>
              </a:lnSpc>
              <a:spcAft>
                <a:spcPts val="600"/>
              </a:spcAft>
              <a:buClr>
                <a:schemeClr val="accent1">
                  <a:lumMod val="60000"/>
                  <a:lumOff val="40000"/>
                </a:schemeClr>
              </a:buClr>
            </a:pPr>
            <a:r>
              <a:rPr lang="en-US" sz="3600" dirty="0">
                <a:solidFill>
                  <a:schemeClr val="tx1">
                    <a:alpha val="70000"/>
                  </a:schemeClr>
                </a:solidFill>
              </a:rPr>
              <a:t>Deployment diagram</a:t>
            </a:r>
          </a:p>
        </p:txBody>
      </p:sp>
      <p:sp>
        <p:nvSpPr>
          <p:cNvPr id="5" name="TextBox 4">
            <a:extLst>
              <a:ext uri="{FF2B5EF4-FFF2-40B4-BE49-F238E27FC236}">
                <a16:creationId xmlns:a16="http://schemas.microsoft.com/office/drawing/2014/main" id="{40108779-A0F5-E843-78AB-F28642343610}"/>
              </a:ext>
            </a:extLst>
          </p:cNvPr>
          <p:cNvSpPr txBox="1"/>
          <p:nvPr/>
        </p:nvSpPr>
        <p:spPr>
          <a:xfrm>
            <a:off x="1352281" y="2763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7" name="TextBox 6">
            <a:extLst>
              <a:ext uri="{FF2B5EF4-FFF2-40B4-BE49-F238E27FC236}">
                <a16:creationId xmlns:a16="http://schemas.microsoft.com/office/drawing/2014/main" id="{C66F6FF8-9BDF-CE22-6C29-79798520FE81}"/>
              </a:ext>
            </a:extLst>
          </p:cNvPr>
          <p:cNvSpPr txBox="1"/>
          <p:nvPr/>
        </p:nvSpPr>
        <p:spPr>
          <a:xfrm>
            <a:off x="8631528" y="2790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54925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D260-5B8B-AD9E-1969-48463E29F921}"/>
              </a:ext>
            </a:extLst>
          </p:cNvPr>
          <p:cNvSpPr>
            <a:spLocks noGrp="1"/>
          </p:cNvSpPr>
          <p:nvPr>
            <p:ph type="title"/>
          </p:nvPr>
        </p:nvSpPr>
        <p:spPr>
          <a:xfrm>
            <a:off x="603250" y="534988"/>
            <a:ext cx="10026650" cy="655637"/>
          </a:xfrm>
        </p:spPr>
        <p:txBody>
          <a:bodyPr/>
          <a:lstStyle/>
          <a:p>
            <a:r>
              <a:rPr lang="en-US" dirty="0"/>
              <a:t>Architecture diagram</a:t>
            </a:r>
          </a:p>
        </p:txBody>
      </p:sp>
      <p:pic>
        <p:nvPicPr>
          <p:cNvPr id="7" name="Picture 7" descr="Diagram&#10;&#10;Description automatically generated">
            <a:extLst>
              <a:ext uri="{FF2B5EF4-FFF2-40B4-BE49-F238E27FC236}">
                <a16:creationId xmlns:a16="http://schemas.microsoft.com/office/drawing/2014/main" id="{A3DF05EC-F3AA-29C6-0079-F336685945DC}"/>
              </a:ext>
            </a:extLst>
          </p:cNvPr>
          <p:cNvPicPr>
            <a:picLocks noGrp="1" noChangeAspect="1"/>
          </p:cNvPicPr>
          <p:nvPr>
            <p:ph idx="1"/>
          </p:nvPr>
        </p:nvPicPr>
        <p:blipFill>
          <a:blip r:embed="rId2"/>
          <a:stretch>
            <a:fillRect/>
          </a:stretch>
        </p:blipFill>
        <p:spPr>
          <a:xfrm>
            <a:off x="862924" y="1278733"/>
            <a:ext cx="10340739" cy="5454647"/>
          </a:xfrm>
        </p:spPr>
      </p:pic>
    </p:spTree>
    <p:extLst>
      <p:ext uri="{BB962C8B-B14F-4D97-AF65-F5344CB8AC3E}">
        <p14:creationId xmlns:p14="http://schemas.microsoft.com/office/powerpoint/2010/main" val="425881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181B1-1690-F9D6-20E1-9A230CD82F70}"/>
              </a:ext>
            </a:extLst>
          </p:cNvPr>
          <p:cNvSpPr>
            <a:spLocks noGrp="1"/>
          </p:cNvSpPr>
          <p:nvPr>
            <p:ph type="title"/>
          </p:nvPr>
        </p:nvSpPr>
        <p:spPr>
          <a:xfrm>
            <a:off x="4984750" y="1011237"/>
            <a:ext cx="6120000" cy="860400"/>
          </a:xfrm>
        </p:spPr>
        <p:txBody>
          <a:bodyPr anchor="b">
            <a:normAutofit/>
          </a:bodyPr>
          <a:lstStyle/>
          <a:p>
            <a:pPr algn="ctr"/>
            <a:r>
              <a:rPr lang="en-US"/>
              <a:t>contents</a:t>
            </a:r>
          </a:p>
        </p:txBody>
      </p:sp>
      <p:pic>
        <p:nvPicPr>
          <p:cNvPr id="25" name="Picture 11" descr="3D black and red cube illustration">
            <a:extLst>
              <a:ext uri="{FF2B5EF4-FFF2-40B4-BE49-F238E27FC236}">
                <a16:creationId xmlns:a16="http://schemas.microsoft.com/office/drawing/2014/main" id="{04A09B3C-AFAF-B4E0-8012-9B24DD32D25A}"/>
              </a:ext>
            </a:extLst>
          </p:cNvPr>
          <p:cNvPicPr>
            <a:picLocks noChangeAspect="1"/>
          </p:cNvPicPr>
          <p:nvPr/>
        </p:nvPicPr>
        <p:blipFill rotWithShape="1">
          <a:blip r:embed="rId2"/>
          <a:srcRect l="26856" r="39271" b="-2"/>
          <a:stretch/>
        </p:blipFill>
        <p:spPr>
          <a:xfrm>
            <a:off x="20" y="10"/>
            <a:ext cx="3870969" cy="6857990"/>
          </a:xfrm>
          <a:prstGeom prst="rect">
            <a:avLst/>
          </a:prstGeom>
        </p:spPr>
      </p:pic>
      <p:cxnSp>
        <p:nvCxnSpPr>
          <p:cNvPr id="26" name="Straight Connector 17">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1" name="Content Placeholder 2">
            <a:extLst>
              <a:ext uri="{FF2B5EF4-FFF2-40B4-BE49-F238E27FC236}">
                <a16:creationId xmlns:a16="http://schemas.microsoft.com/office/drawing/2014/main" id="{680BB228-04AF-9217-B4E9-BD4D154A3C40}"/>
              </a:ext>
            </a:extLst>
          </p:cNvPr>
          <p:cNvGraphicFramePr>
            <a:graphicFrameLocks noGrp="1"/>
          </p:cNvGraphicFramePr>
          <p:nvPr>
            <p:ph idx="1"/>
            <p:extLst>
              <p:ext uri="{D42A27DB-BD31-4B8C-83A1-F6EECF244321}">
                <p14:modId xmlns:p14="http://schemas.microsoft.com/office/powerpoint/2010/main" val="798676140"/>
              </p:ext>
            </p:extLst>
          </p:nvPr>
        </p:nvGraphicFramePr>
        <p:xfrm>
          <a:off x="4984750" y="2533696"/>
          <a:ext cx="6121400" cy="393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08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BCC03-05AC-B9FD-60C8-BA88BAD76F12}"/>
              </a:ext>
            </a:extLst>
          </p:cNvPr>
          <p:cNvSpPr>
            <a:spLocks noGrp="1"/>
          </p:cNvSpPr>
          <p:nvPr>
            <p:ph type="title"/>
          </p:nvPr>
        </p:nvSpPr>
        <p:spPr>
          <a:xfrm>
            <a:off x="6663910" y="540033"/>
            <a:ext cx="4426782" cy="1331604"/>
          </a:xfrm>
        </p:spPr>
        <p:txBody>
          <a:bodyPr anchor="b">
            <a:normAutofit/>
          </a:bodyPr>
          <a:lstStyle/>
          <a:p>
            <a:pPr algn="ctr"/>
            <a:r>
              <a:rPr lang="en-US" dirty="0"/>
              <a:t>Algorithms used in the project</a:t>
            </a:r>
            <a:endParaRPr lang="en-US"/>
          </a:p>
        </p:txBody>
      </p:sp>
      <p:pic>
        <p:nvPicPr>
          <p:cNvPr id="4" name="Picture 4">
            <a:extLst>
              <a:ext uri="{FF2B5EF4-FFF2-40B4-BE49-F238E27FC236}">
                <a16:creationId xmlns:a16="http://schemas.microsoft.com/office/drawing/2014/main" id="{FADC1928-B508-A00E-3BEC-0AACB1A51D52}"/>
              </a:ext>
            </a:extLst>
          </p:cNvPr>
          <p:cNvPicPr>
            <a:picLocks noChangeAspect="1"/>
          </p:cNvPicPr>
          <p:nvPr/>
        </p:nvPicPr>
        <p:blipFill rotWithShape="1">
          <a:blip r:embed="rId2"/>
          <a:srcRect l="22549" r="19057"/>
          <a:stretch/>
        </p:blipFill>
        <p:spPr>
          <a:xfrm>
            <a:off x="540989" y="540033"/>
            <a:ext cx="4996212" cy="5775279"/>
          </a:xfrm>
          <a:prstGeom prst="rect">
            <a:avLst/>
          </a:prstGeom>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461E9F-191F-AE6D-81F5-D10C24691585}"/>
              </a:ext>
            </a:extLst>
          </p:cNvPr>
          <p:cNvSpPr>
            <a:spLocks noGrp="1"/>
          </p:cNvSpPr>
          <p:nvPr>
            <p:ph idx="1"/>
          </p:nvPr>
        </p:nvSpPr>
        <p:spPr>
          <a:xfrm>
            <a:off x="6001332" y="2759076"/>
            <a:ext cx="5652170" cy="3761166"/>
          </a:xfrm>
        </p:spPr>
        <p:txBody>
          <a:bodyPr>
            <a:normAutofit/>
          </a:bodyPr>
          <a:lstStyle/>
          <a:p>
            <a:pPr marL="359410" indent="-359410">
              <a:lnSpc>
                <a:spcPct val="115000"/>
              </a:lnSpc>
            </a:pPr>
            <a:r>
              <a:rPr lang="en-US" sz="2400" b="1" dirty="0"/>
              <a:t>Consensus Algorithm:</a:t>
            </a:r>
          </a:p>
          <a:p>
            <a:pPr marL="0" indent="0">
              <a:lnSpc>
                <a:spcPct val="115000"/>
              </a:lnSpc>
              <a:buNone/>
            </a:pPr>
            <a:r>
              <a:rPr lang="en-US" dirty="0">
                <a:ea typeface="+mn-lt"/>
                <a:cs typeface="+mn-lt"/>
              </a:rPr>
              <a:t>Consensus algorithms are a decision-making process for a group, where individuals of the group construct and support the decision that works best for the rest of them. It’s a form of resolution where individuals need to support the majority decision, whether they liked it or not.</a:t>
            </a:r>
            <a:endParaRPr lang="en-US">
              <a:solidFill>
                <a:srgbClr val="FFFFFF">
                  <a:alpha val="70000"/>
                </a:srgbClr>
              </a:solidFill>
              <a:ea typeface="+mn-lt"/>
              <a:cs typeface="+mn-lt"/>
            </a:endParaRPr>
          </a:p>
          <a:p>
            <a:pPr marL="0" indent="0">
              <a:lnSpc>
                <a:spcPct val="115000"/>
              </a:lnSpc>
              <a:buNone/>
            </a:pPr>
            <a:endParaRPr lang="en-US" dirty="0">
              <a:solidFill>
                <a:srgbClr val="FFFFFF">
                  <a:alpha val="70000"/>
                </a:srgbClr>
              </a:solidFill>
            </a:endParaRPr>
          </a:p>
          <a:p>
            <a:pPr marL="0" indent="0">
              <a:lnSpc>
                <a:spcPct val="115000"/>
              </a:lnSpc>
              <a:buNone/>
            </a:pPr>
            <a:endParaRPr lang="en-US" sz="1700"/>
          </a:p>
        </p:txBody>
      </p:sp>
    </p:spTree>
    <p:extLst>
      <p:ext uri="{BB962C8B-B14F-4D97-AF65-F5344CB8AC3E}">
        <p14:creationId xmlns:p14="http://schemas.microsoft.com/office/powerpoint/2010/main" val="347263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57D9-7F3F-EEB8-8044-D8533548E87F}"/>
              </a:ext>
            </a:extLst>
          </p:cNvPr>
          <p:cNvSpPr>
            <a:spLocks noGrp="1"/>
          </p:cNvSpPr>
          <p:nvPr>
            <p:ph type="title"/>
          </p:nvPr>
        </p:nvSpPr>
        <p:spPr>
          <a:xfrm>
            <a:off x="1079500" y="417472"/>
            <a:ext cx="10026650" cy="665533"/>
          </a:xfrm>
        </p:spPr>
        <p:txBody>
          <a:bodyPr/>
          <a:lstStyle/>
          <a:p>
            <a:r>
              <a:rPr lang="en-US" dirty="0"/>
              <a:t>Hashing algorithm-sha 256</a:t>
            </a:r>
          </a:p>
        </p:txBody>
      </p:sp>
      <p:sp>
        <p:nvSpPr>
          <p:cNvPr id="3" name="Content Placeholder 2">
            <a:extLst>
              <a:ext uri="{FF2B5EF4-FFF2-40B4-BE49-F238E27FC236}">
                <a16:creationId xmlns:a16="http://schemas.microsoft.com/office/drawing/2014/main" id="{035CC8B5-DCC9-3B43-CF60-B2D9C3B0CFE5}"/>
              </a:ext>
            </a:extLst>
          </p:cNvPr>
          <p:cNvSpPr>
            <a:spLocks noGrp="1"/>
          </p:cNvSpPr>
          <p:nvPr>
            <p:ph idx="1"/>
          </p:nvPr>
        </p:nvSpPr>
        <p:spPr>
          <a:xfrm>
            <a:off x="1079500" y="1157350"/>
            <a:ext cx="10026650" cy="5195495"/>
          </a:xfrm>
        </p:spPr>
        <p:txBody>
          <a:bodyPr>
            <a:normAutofit/>
          </a:bodyPr>
          <a:lstStyle/>
          <a:p>
            <a:pPr marL="359410" indent="-359410"/>
            <a:r>
              <a:rPr lang="en-US" b="1" dirty="0">
                <a:ea typeface="+mn-lt"/>
                <a:cs typeface="+mn-lt"/>
              </a:rPr>
              <a:t>Hashing</a:t>
            </a:r>
            <a:r>
              <a:rPr lang="en-US" dirty="0">
                <a:ea typeface="+mn-lt"/>
                <a:cs typeface="+mn-lt"/>
              </a:rPr>
              <a:t> refers to the process of generating a fixed-size output from an input of variable size using the mathematical formulas known as hash functions. This technique determines an index or location for the storage of an item in a data structure.</a:t>
            </a:r>
          </a:p>
          <a:p>
            <a:pPr marL="359410" indent="-359410">
              <a:buClr>
                <a:srgbClr val="8FAADC"/>
              </a:buClr>
            </a:pPr>
            <a:r>
              <a:rPr lang="en-US" dirty="0">
                <a:ea typeface="+mn-lt"/>
                <a:cs typeface="+mn-lt"/>
              </a:rPr>
              <a:t>SHA-256 (Secure Hash Algorithm 256-bit) is a cryptographic hash function that produces a 256-bit (32-byte) hash value. It is one of the most commonly used hash functions in various security applications, including digital signatures, password storage, and data integrity checking.</a:t>
            </a:r>
          </a:p>
          <a:p>
            <a:pPr marL="359410" indent="-359410">
              <a:buClr>
                <a:srgbClr val="8FAADC"/>
              </a:buClr>
            </a:pPr>
            <a:r>
              <a:rPr lang="en-US" dirty="0">
                <a:ea typeface="+mn-lt"/>
                <a:cs typeface="+mn-lt"/>
              </a:rPr>
              <a:t>Our suggested model uses this cryptographic algorithm to ensure that no one else can access the user's identification information and that it will remain secure when the user enters it.</a:t>
            </a:r>
            <a:endParaRPr lang="en-US" dirty="0">
              <a:solidFill>
                <a:srgbClr val="FFFFFF">
                  <a:alpha val="70000"/>
                </a:srgbClr>
              </a:solidFill>
              <a:ea typeface="+mn-lt"/>
              <a:cs typeface="+mn-lt"/>
            </a:endParaRPr>
          </a:p>
        </p:txBody>
      </p:sp>
    </p:spTree>
    <p:extLst>
      <p:ext uri="{BB962C8B-B14F-4D97-AF65-F5344CB8AC3E}">
        <p14:creationId xmlns:p14="http://schemas.microsoft.com/office/powerpoint/2010/main" val="197088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9984-6F9B-A6A9-AE85-15378661F824}"/>
              </a:ext>
            </a:extLst>
          </p:cNvPr>
          <p:cNvSpPr>
            <a:spLocks noGrp="1"/>
          </p:cNvSpPr>
          <p:nvPr>
            <p:ph type="title"/>
          </p:nvPr>
        </p:nvSpPr>
        <p:spPr>
          <a:xfrm>
            <a:off x="1079500" y="356562"/>
            <a:ext cx="10026650" cy="655637"/>
          </a:xfrm>
        </p:spPr>
        <p:txBody>
          <a:bodyPr/>
          <a:lstStyle/>
          <a:p>
            <a:r>
              <a:rPr lang="en-US" dirty="0"/>
              <a:t>Digital signature and certificates</a:t>
            </a:r>
          </a:p>
        </p:txBody>
      </p:sp>
      <p:sp>
        <p:nvSpPr>
          <p:cNvPr id="3" name="Content Placeholder 2">
            <a:extLst>
              <a:ext uri="{FF2B5EF4-FFF2-40B4-BE49-F238E27FC236}">
                <a16:creationId xmlns:a16="http://schemas.microsoft.com/office/drawing/2014/main" id="{2CF46629-9185-D507-A24E-75983B75C6D7}"/>
              </a:ext>
            </a:extLst>
          </p:cNvPr>
          <p:cNvSpPr>
            <a:spLocks noGrp="1"/>
          </p:cNvSpPr>
          <p:nvPr>
            <p:ph idx="1"/>
          </p:nvPr>
        </p:nvSpPr>
        <p:spPr>
          <a:xfrm>
            <a:off x="1079500" y="1307743"/>
            <a:ext cx="10026650" cy="5362753"/>
          </a:xfrm>
        </p:spPr>
        <p:txBody>
          <a:bodyPr>
            <a:normAutofit fontScale="85000" lnSpcReduction="10000"/>
          </a:bodyPr>
          <a:lstStyle/>
          <a:p>
            <a:pPr marL="359410" indent="-359410"/>
            <a:r>
              <a:rPr lang="en-US" dirty="0">
                <a:ea typeface="+mn-lt"/>
                <a:cs typeface="+mn-lt"/>
              </a:rPr>
              <a:t>A digital signature is a mathematical technique used to validate the authenticity and integrity of a digital document, message, or data. It is created using a digital signing algorithm that uses a private key to encrypt a hash value of the data being signed. The resulting encrypted data, along with the public key used to decrypt it, forms the digital signature. Digital signatures are commonly used in email, electronic documents, and software distribution to verify the identity of the sender and to ensure the message has not been tampered with in transit.</a:t>
            </a:r>
          </a:p>
          <a:p>
            <a:pPr marL="359410" indent="-359410">
              <a:buClr>
                <a:srgbClr val="8FAADC"/>
              </a:buClr>
            </a:pPr>
            <a:r>
              <a:rPr lang="en-US" dirty="0">
                <a:ea typeface="+mn-lt"/>
                <a:cs typeface="+mn-lt"/>
              </a:rPr>
              <a:t>digital certificate is a digital document that serves as an electronic credential, which verifies the identity of an entity (such as a person, organization, or website) and enables secure communication over the internet. A digital certificate contains information about the entity, such as the name, public key, expiration date, and the name of the CA that issued the certificate. When a user attempts to establish a secure connection with a website or email server, their browser checks the digital certificate to verify the authenticity of the website or email server, and to ensure that the communication is encrypted and secure.</a:t>
            </a:r>
          </a:p>
          <a:p>
            <a:pPr marL="359410" indent="-359410">
              <a:buClr>
                <a:srgbClr val="8FAADC"/>
              </a:buClr>
            </a:pPr>
            <a:r>
              <a:rPr lang="en-US" dirty="0">
                <a:ea typeface="+mn-lt"/>
                <a:cs typeface="+mn-lt"/>
              </a:rPr>
              <a:t>a digital signature is used to verify the authenticity and integrity of data, while a digital certificate is used to verify the identity of the sender or receiver and to ensure secure communication over the internet.</a:t>
            </a:r>
            <a:endParaRPr lang="en-US" dirty="0">
              <a:solidFill>
                <a:srgbClr val="FFFFFF">
                  <a:alpha val="70000"/>
                </a:srgbClr>
              </a:solidFill>
            </a:endParaRPr>
          </a:p>
        </p:txBody>
      </p:sp>
    </p:spTree>
    <p:extLst>
      <p:ext uri="{BB962C8B-B14F-4D97-AF65-F5344CB8AC3E}">
        <p14:creationId xmlns:p14="http://schemas.microsoft.com/office/powerpoint/2010/main" val="431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B1A4-6E7A-57D4-CB3E-8B99B7D84656}"/>
              </a:ext>
            </a:extLst>
          </p:cNvPr>
          <p:cNvSpPr>
            <a:spLocks noGrp="1"/>
          </p:cNvSpPr>
          <p:nvPr>
            <p:ph type="title"/>
          </p:nvPr>
        </p:nvSpPr>
        <p:spPr>
          <a:xfrm>
            <a:off x="1079500" y="506816"/>
            <a:ext cx="10026650" cy="1160059"/>
          </a:xfrm>
        </p:spPr>
        <p:txBody>
          <a:bodyPr/>
          <a:lstStyle/>
          <a:p>
            <a:r>
              <a:rPr lang="en-US"/>
              <a:t>PROJECT FEATURES</a:t>
            </a:r>
          </a:p>
        </p:txBody>
      </p:sp>
      <p:graphicFrame>
        <p:nvGraphicFramePr>
          <p:cNvPr id="21" name="Content Placeholder 2">
            <a:extLst>
              <a:ext uri="{FF2B5EF4-FFF2-40B4-BE49-F238E27FC236}">
                <a16:creationId xmlns:a16="http://schemas.microsoft.com/office/drawing/2014/main" id="{0B12CAF9-6437-C19C-D37D-49243E7E0852}"/>
              </a:ext>
            </a:extLst>
          </p:cNvPr>
          <p:cNvGraphicFramePr>
            <a:graphicFrameLocks noGrp="1"/>
          </p:cNvGraphicFramePr>
          <p:nvPr>
            <p:ph idx="1"/>
            <p:extLst>
              <p:ext uri="{D42A27DB-BD31-4B8C-83A1-F6EECF244321}">
                <p14:modId xmlns:p14="http://schemas.microsoft.com/office/powerpoint/2010/main" val="2790016615"/>
              </p:ext>
            </p:extLst>
          </p:nvPr>
        </p:nvGraphicFramePr>
        <p:xfrm>
          <a:off x="714599" y="1511658"/>
          <a:ext cx="10906705" cy="462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768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6FFF-A145-139D-121B-D3563E7DC9B8}"/>
              </a:ext>
            </a:extLst>
          </p:cNvPr>
          <p:cNvSpPr>
            <a:spLocks noGrp="1"/>
          </p:cNvSpPr>
          <p:nvPr>
            <p:ph type="title"/>
          </p:nvPr>
        </p:nvSpPr>
        <p:spPr/>
        <p:txBody>
          <a:bodyPr/>
          <a:lstStyle/>
          <a:p>
            <a:r>
              <a:rPr lang="en-US" dirty="0"/>
              <a:t>EXECUTION SCREENSHOTS</a:t>
            </a:r>
          </a:p>
        </p:txBody>
      </p:sp>
      <p:pic>
        <p:nvPicPr>
          <p:cNvPr id="4" name="Picture 4" descr="Graphical user interface, text, application&#10;&#10;Description automatically generated">
            <a:extLst>
              <a:ext uri="{FF2B5EF4-FFF2-40B4-BE49-F238E27FC236}">
                <a16:creationId xmlns:a16="http://schemas.microsoft.com/office/drawing/2014/main" id="{888B8F73-B745-BC6F-CD0A-E73F40C1EE06}"/>
              </a:ext>
            </a:extLst>
          </p:cNvPr>
          <p:cNvPicPr>
            <a:picLocks noGrp="1" noChangeAspect="1"/>
          </p:cNvPicPr>
          <p:nvPr>
            <p:ph idx="1"/>
          </p:nvPr>
        </p:nvPicPr>
        <p:blipFill>
          <a:blip r:embed="rId2"/>
          <a:stretch>
            <a:fillRect/>
          </a:stretch>
        </p:blipFill>
        <p:spPr>
          <a:xfrm>
            <a:off x="1871524" y="1960562"/>
            <a:ext cx="7702688" cy="4665593"/>
          </a:xfrm>
        </p:spPr>
      </p:pic>
    </p:spTree>
    <p:extLst>
      <p:ext uri="{BB962C8B-B14F-4D97-AF65-F5344CB8AC3E}">
        <p14:creationId xmlns:p14="http://schemas.microsoft.com/office/powerpoint/2010/main" val="259600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2344-02F4-8881-7FF4-CF6573EB822A}"/>
              </a:ext>
            </a:extLst>
          </p:cNvPr>
          <p:cNvSpPr>
            <a:spLocks noGrp="1"/>
          </p:cNvSpPr>
          <p:nvPr>
            <p:ph type="title"/>
          </p:nvPr>
        </p:nvSpPr>
        <p:spPr/>
        <p:txBody>
          <a:bodyPr/>
          <a:lstStyle/>
          <a:p>
            <a:r>
              <a:rPr lang="en-US" dirty="0"/>
              <a:t>Entering details</a:t>
            </a:r>
          </a:p>
        </p:txBody>
      </p:sp>
      <p:pic>
        <p:nvPicPr>
          <p:cNvPr id="4" name="Picture 4" descr="Graphical user interface, application, Word&#10;&#10;Description automatically generated">
            <a:extLst>
              <a:ext uri="{FF2B5EF4-FFF2-40B4-BE49-F238E27FC236}">
                <a16:creationId xmlns:a16="http://schemas.microsoft.com/office/drawing/2014/main" id="{C39B6605-0F18-388B-76CC-6669E374973E}"/>
              </a:ext>
            </a:extLst>
          </p:cNvPr>
          <p:cNvPicPr>
            <a:picLocks noGrp="1" noChangeAspect="1"/>
          </p:cNvPicPr>
          <p:nvPr>
            <p:ph idx="1"/>
          </p:nvPr>
        </p:nvPicPr>
        <p:blipFill>
          <a:blip r:embed="rId2"/>
          <a:stretch>
            <a:fillRect/>
          </a:stretch>
        </p:blipFill>
        <p:spPr>
          <a:xfrm>
            <a:off x="1536562" y="1865312"/>
            <a:ext cx="9609482" cy="4535832"/>
          </a:xfrm>
        </p:spPr>
      </p:pic>
    </p:spTree>
    <p:extLst>
      <p:ext uri="{BB962C8B-B14F-4D97-AF65-F5344CB8AC3E}">
        <p14:creationId xmlns:p14="http://schemas.microsoft.com/office/powerpoint/2010/main" val="265173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1F95-2B83-F36B-4922-7E90B8D8E0AA}"/>
              </a:ext>
            </a:extLst>
          </p:cNvPr>
          <p:cNvSpPr>
            <a:spLocks noGrp="1"/>
          </p:cNvSpPr>
          <p:nvPr>
            <p:ph type="title"/>
          </p:nvPr>
        </p:nvSpPr>
        <p:spPr/>
        <p:txBody>
          <a:bodyPr/>
          <a:lstStyle/>
          <a:p>
            <a:r>
              <a:rPr lang="en-US" dirty="0"/>
              <a:t>Saving details</a:t>
            </a:r>
          </a:p>
        </p:txBody>
      </p:sp>
      <p:pic>
        <p:nvPicPr>
          <p:cNvPr id="4" name="Picture 4" descr="Graphical user interface, text, application, email&#10;&#10;Description automatically generated">
            <a:extLst>
              <a:ext uri="{FF2B5EF4-FFF2-40B4-BE49-F238E27FC236}">
                <a16:creationId xmlns:a16="http://schemas.microsoft.com/office/drawing/2014/main" id="{FA6B0802-0AC3-1AB1-1B03-4D3E26FAA9EE}"/>
              </a:ext>
            </a:extLst>
          </p:cNvPr>
          <p:cNvPicPr>
            <a:picLocks noGrp="1" noChangeAspect="1"/>
          </p:cNvPicPr>
          <p:nvPr>
            <p:ph idx="1"/>
          </p:nvPr>
        </p:nvPicPr>
        <p:blipFill>
          <a:blip r:embed="rId2"/>
          <a:stretch>
            <a:fillRect/>
          </a:stretch>
        </p:blipFill>
        <p:spPr>
          <a:xfrm>
            <a:off x="1134234" y="1870075"/>
            <a:ext cx="8525703" cy="4570481"/>
          </a:xfrm>
        </p:spPr>
      </p:pic>
    </p:spTree>
    <p:extLst>
      <p:ext uri="{BB962C8B-B14F-4D97-AF65-F5344CB8AC3E}">
        <p14:creationId xmlns:p14="http://schemas.microsoft.com/office/powerpoint/2010/main" val="1145946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2CEE-CD47-A2CF-8385-8C293FB1CF8F}"/>
              </a:ext>
            </a:extLst>
          </p:cNvPr>
          <p:cNvSpPr>
            <a:spLocks noGrp="1"/>
          </p:cNvSpPr>
          <p:nvPr>
            <p:ph type="title"/>
          </p:nvPr>
        </p:nvSpPr>
        <p:spPr/>
        <p:txBody>
          <a:bodyPr/>
          <a:lstStyle/>
          <a:p>
            <a:r>
              <a:rPr lang="en-US" dirty="0"/>
              <a:t>Verifying data</a:t>
            </a:r>
          </a:p>
        </p:txBody>
      </p:sp>
      <p:pic>
        <p:nvPicPr>
          <p:cNvPr id="4" name="Picture 4" descr="Graphical user interface, text, application, email&#10;&#10;Description automatically generated">
            <a:extLst>
              <a:ext uri="{FF2B5EF4-FFF2-40B4-BE49-F238E27FC236}">
                <a16:creationId xmlns:a16="http://schemas.microsoft.com/office/drawing/2014/main" id="{1BC1C107-6153-4173-D14D-E9FA791F1CE7}"/>
              </a:ext>
            </a:extLst>
          </p:cNvPr>
          <p:cNvPicPr>
            <a:picLocks noGrp="1" noChangeAspect="1"/>
          </p:cNvPicPr>
          <p:nvPr>
            <p:ph idx="1"/>
          </p:nvPr>
        </p:nvPicPr>
        <p:blipFill>
          <a:blip r:embed="rId2"/>
          <a:stretch>
            <a:fillRect/>
          </a:stretch>
        </p:blipFill>
        <p:spPr>
          <a:xfrm>
            <a:off x="230187" y="2255078"/>
            <a:ext cx="10775535" cy="4440996"/>
          </a:xfrm>
        </p:spPr>
      </p:pic>
    </p:spTree>
    <p:extLst>
      <p:ext uri="{BB962C8B-B14F-4D97-AF65-F5344CB8AC3E}">
        <p14:creationId xmlns:p14="http://schemas.microsoft.com/office/powerpoint/2010/main" val="212193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ACF2-5E95-6DBF-554D-E15DABB90DD0}"/>
              </a:ext>
            </a:extLst>
          </p:cNvPr>
          <p:cNvSpPr>
            <a:spLocks noGrp="1"/>
          </p:cNvSpPr>
          <p:nvPr>
            <p:ph type="title"/>
          </p:nvPr>
        </p:nvSpPr>
        <p:spPr/>
        <p:txBody>
          <a:bodyPr/>
          <a:lstStyle/>
          <a:p>
            <a:r>
              <a:rPr lang="en-US" dirty="0"/>
              <a:t>Fabricated data</a:t>
            </a:r>
          </a:p>
        </p:txBody>
      </p:sp>
      <p:pic>
        <p:nvPicPr>
          <p:cNvPr id="14" name="Picture 14" descr="Graphical user interface, application&#10;&#10;Description automatically generated">
            <a:extLst>
              <a:ext uri="{FF2B5EF4-FFF2-40B4-BE49-F238E27FC236}">
                <a16:creationId xmlns:a16="http://schemas.microsoft.com/office/drawing/2014/main" id="{15588F09-8961-00E3-3C2F-903BCC0157AE}"/>
              </a:ext>
            </a:extLst>
          </p:cNvPr>
          <p:cNvPicPr>
            <a:picLocks noGrp="1" noChangeAspect="1"/>
          </p:cNvPicPr>
          <p:nvPr>
            <p:ph idx="1"/>
          </p:nvPr>
        </p:nvPicPr>
        <p:blipFill>
          <a:blip r:embed="rId2"/>
          <a:stretch>
            <a:fillRect/>
          </a:stretch>
        </p:blipFill>
        <p:spPr>
          <a:xfrm>
            <a:off x="1083096" y="1790700"/>
            <a:ext cx="8550676" cy="4806535"/>
          </a:xfrm>
        </p:spPr>
      </p:pic>
    </p:spTree>
    <p:extLst>
      <p:ext uri="{BB962C8B-B14F-4D97-AF65-F5344CB8AC3E}">
        <p14:creationId xmlns:p14="http://schemas.microsoft.com/office/powerpoint/2010/main" val="392597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31181"/>
            <a:ext cx="6120000" cy="1515075"/>
          </a:xfrm>
        </p:spPr>
        <p:txBody>
          <a:bodyPr anchor="b">
            <a:normAutofit/>
          </a:bodyPr>
          <a:lstStyle/>
          <a:p>
            <a:pPr algn="ctr"/>
            <a:r>
              <a:rPr lang="en-US"/>
              <a:t>SUMMARY</a:t>
            </a:r>
            <a:br>
              <a:rPr lang="en-US"/>
            </a:br>
            <a:endParaRPr lang="en-US"/>
          </a:p>
        </p:txBody>
      </p:sp>
      <p:pic>
        <p:nvPicPr>
          <p:cNvPr id="6" name="Picture 5" descr="Pen placed on top of a signature line">
            <a:extLst>
              <a:ext uri="{FF2B5EF4-FFF2-40B4-BE49-F238E27FC236}">
                <a16:creationId xmlns:a16="http://schemas.microsoft.com/office/drawing/2014/main" id="{247C396A-1290-3EA4-C2AF-67E7820969BD}"/>
              </a:ext>
            </a:extLst>
          </p:cNvPr>
          <p:cNvPicPr>
            <a:picLocks noChangeAspect="1"/>
          </p:cNvPicPr>
          <p:nvPr/>
        </p:nvPicPr>
        <p:blipFill rotWithShape="1">
          <a:blip r:embed="rId2"/>
          <a:srcRect l="57172" r="5206"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664575"/>
          </a:xfrm>
        </p:spPr>
        <p:txBody>
          <a:bodyPr>
            <a:normAutofit/>
          </a:bodyPr>
          <a:lstStyle/>
          <a:p>
            <a:pPr marL="359410" lvl="0" indent="-359410">
              <a:lnSpc>
                <a:spcPct val="115000"/>
              </a:lnSpc>
            </a:pPr>
            <a:r>
              <a:rPr lang="en-US" sz="1900"/>
              <a:t>In this proposed system the academic, sports certificates are converted into digital certificates</a:t>
            </a:r>
            <a:r>
              <a:rPr lang="en-IN" sz="1900"/>
              <a:t>.</a:t>
            </a:r>
            <a:endParaRPr lang="en-US"/>
          </a:p>
          <a:p>
            <a:pPr marL="359410" indent="-359410">
              <a:lnSpc>
                <a:spcPct val="114999"/>
              </a:lnSpc>
              <a:buClr>
                <a:srgbClr val="8FAADC"/>
              </a:buClr>
            </a:pPr>
            <a:r>
              <a:rPr lang="en-US" sz="1900">
                <a:ea typeface="+mn-lt"/>
                <a:cs typeface="+mn-lt"/>
              </a:rPr>
              <a:t>Then the certificates are added with the hash values generated for the digital certificate and store it into the blocks.</a:t>
            </a:r>
            <a:endParaRPr lang="en-US" sz="1900"/>
          </a:p>
          <a:p>
            <a:pPr marL="359410" lvl="0" indent="-359410">
              <a:lnSpc>
                <a:spcPct val="115000"/>
              </a:lnSpc>
            </a:pPr>
            <a:r>
              <a:rPr lang="en-US" sz="1900"/>
              <a:t>The institution registers the student details in our interface by providing details like name, email id and these are stored in the database</a:t>
            </a:r>
            <a:endParaRPr lang="en-US" sz="1900">
              <a:solidFill>
                <a:srgbClr val="FFFFFF">
                  <a:alpha val="70000"/>
                </a:srgbClr>
              </a:solidFill>
            </a:endParaRPr>
          </a:p>
        </p:txBody>
      </p:sp>
    </p:spTree>
    <p:extLst>
      <p:ext uri="{BB962C8B-B14F-4D97-AF65-F5344CB8AC3E}">
        <p14:creationId xmlns:p14="http://schemas.microsoft.com/office/powerpoint/2010/main" val="242306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80000" y="218207"/>
            <a:ext cx="6120000" cy="1009486"/>
          </a:xfrm>
        </p:spPr>
        <p:txBody>
          <a:bodyPr vert="horz" lIns="0" tIns="0" rIns="0" bIns="0" rtlCol="0" anchor="b" anchorCtr="0">
            <a:normAutofit/>
          </a:bodyPr>
          <a:lstStyle/>
          <a:p>
            <a:r>
              <a:rPr lang="en-US"/>
              <a:t>ABSTRACT</a:t>
            </a:r>
          </a:p>
        </p:txBody>
      </p:sp>
      <p:cxnSp>
        <p:nvCxnSpPr>
          <p:cNvPr id="38" name="Straight Connector 37">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332B42-FA9E-5AE7-2240-06A0E54AE3C9}"/>
              </a:ext>
            </a:extLst>
          </p:cNvPr>
          <p:cNvSpPr txBox="1"/>
          <p:nvPr/>
        </p:nvSpPr>
        <p:spPr>
          <a:xfrm>
            <a:off x="639972" y="1288738"/>
            <a:ext cx="6861935" cy="502758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115000"/>
              </a:lnSpc>
              <a:spcAft>
                <a:spcPts val="600"/>
              </a:spcAft>
              <a:buClr>
                <a:schemeClr val="accent1">
                  <a:lumMod val="60000"/>
                  <a:lumOff val="40000"/>
                </a:schemeClr>
              </a:buClr>
            </a:pPr>
            <a:r>
              <a:rPr lang="en-US">
                <a:solidFill>
                  <a:schemeClr val="tx1">
                    <a:alpha val="70000"/>
                  </a:schemeClr>
                </a:solidFill>
              </a:rPr>
              <a:t>In the digital world, each and everything is digitalized in which the certificate of SSLC, HSC, and academic certificate are digitalized in the educational institution and provided to the students. </a:t>
            </a:r>
          </a:p>
          <a:p>
            <a:pPr>
              <a:lnSpc>
                <a:spcPct val="115000"/>
              </a:lnSpc>
              <a:spcAft>
                <a:spcPts val="600"/>
              </a:spcAft>
              <a:buClr>
                <a:schemeClr val="accent1">
                  <a:lumMod val="60000"/>
                  <a:lumOff val="40000"/>
                </a:schemeClr>
              </a:buClr>
            </a:pPr>
            <a:endParaRPr lang="en-US">
              <a:solidFill>
                <a:schemeClr val="tx1">
                  <a:alpha val="70000"/>
                </a:schemeClr>
              </a:solidFill>
            </a:endParaRPr>
          </a:p>
          <a:p>
            <a:pPr>
              <a:lnSpc>
                <a:spcPct val="115000"/>
              </a:lnSpc>
              <a:spcAft>
                <a:spcPts val="600"/>
              </a:spcAft>
              <a:buClr>
                <a:schemeClr val="accent1">
                  <a:lumMod val="60000"/>
                  <a:lumOff val="40000"/>
                </a:schemeClr>
              </a:buClr>
            </a:pPr>
            <a:r>
              <a:rPr lang="en-US">
                <a:solidFill>
                  <a:schemeClr val="tx1">
                    <a:alpha val="70000"/>
                  </a:schemeClr>
                </a:solidFill>
              </a:rPr>
              <a:t> For the organization and institution, verification and validation of certificates are tedious and cumbersome.</a:t>
            </a:r>
          </a:p>
          <a:p>
            <a:pPr>
              <a:lnSpc>
                <a:spcPct val="115000"/>
              </a:lnSpc>
              <a:spcAft>
                <a:spcPts val="600"/>
              </a:spcAft>
              <a:buClr>
                <a:schemeClr val="accent1">
                  <a:lumMod val="60000"/>
                  <a:lumOff val="40000"/>
                </a:schemeClr>
              </a:buClr>
            </a:pPr>
            <a:endParaRPr lang="en-US">
              <a:solidFill>
                <a:schemeClr val="tx1">
                  <a:alpha val="70000"/>
                </a:schemeClr>
              </a:solidFill>
            </a:endParaRPr>
          </a:p>
          <a:p>
            <a:pPr>
              <a:lnSpc>
                <a:spcPct val="115000"/>
              </a:lnSpc>
              <a:spcAft>
                <a:spcPts val="600"/>
              </a:spcAft>
              <a:buClr>
                <a:schemeClr val="accent1">
                  <a:lumMod val="60000"/>
                  <a:lumOff val="40000"/>
                </a:schemeClr>
              </a:buClr>
            </a:pPr>
            <a:r>
              <a:rPr lang="en-US">
                <a:solidFill>
                  <a:schemeClr val="tx1">
                    <a:alpha val="70000"/>
                  </a:schemeClr>
                </a:solidFill>
              </a:rPr>
              <a:t> Our project will help to store the certificate in the blockchain system and provide security. </a:t>
            </a:r>
          </a:p>
          <a:p>
            <a:pPr>
              <a:lnSpc>
                <a:spcPct val="115000"/>
              </a:lnSpc>
              <a:spcAft>
                <a:spcPts val="600"/>
              </a:spcAft>
              <a:buClr>
                <a:schemeClr val="accent1">
                  <a:lumMod val="60000"/>
                  <a:lumOff val="40000"/>
                </a:schemeClr>
              </a:buClr>
            </a:pPr>
            <a:r>
              <a:rPr lang="en-US">
                <a:solidFill>
                  <a:schemeClr val="tx1">
                    <a:alpha val="70000"/>
                  </a:schemeClr>
                </a:solidFill>
              </a:rPr>
              <a:t>First, the paper certificates are converted into digital certificates. Then the certificates are store in blockchain. And these certificates are validated by using the application. By using blockchain technology we can provide a more secure and efficient digital certificate validation.</a:t>
            </a:r>
          </a:p>
        </p:txBody>
      </p:sp>
      <p:pic>
        <p:nvPicPr>
          <p:cNvPr id="32" name="Picture 31">
            <a:extLst>
              <a:ext uri="{FF2B5EF4-FFF2-40B4-BE49-F238E27FC236}">
                <a16:creationId xmlns:a16="http://schemas.microsoft.com/office/drawing/2014/main" id="{4EB468EF-54D6-E9F8-6753-D73607E37903}"/>
              </a:ext>
            </a:extLst>
          </p:cNvPr>
          <p:cNvPicPr>
            <a:picLocks noChangeAspect="1"/>
          </p:cNvPicPr>
          <p:nvPr/>
        </p:nvPicPr>
        <p:blipFill rotWithShape="1">
          <a:blip r:embed="rId2"/>
          <a:srcRect l="34045" r="32082" b="-2"/>
          <a:stretch/>
        </p:blipFill>
        <p:spPr>
          <a:xfrm>
            <a:off x="8321011" y="10"/>
            <a:ext cx="3870989" cy="6857990"/>
          </a:xfrm>
          <a:prstGeom prst="rect">
            <a:avLst/>
          </a:prstGeom>
        </p:spPr>
      </p:pic>
    </p:spTree>
    <p:extLst>
      <p:ext uri="{BB962C8B-B14F-4D97-AF65-F5344CB8AC3E}">
        <p14:creationId xmlns:p14="http://schemas.microsoft.com/office/powerpoint/2010/main" val="548183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6A8F-18D2-B8B9-F6A6-0DDE7EA8E47F}"/>
              </a:ext>
            </a:extLst>
          </p:cNvPr>
          <p:cNvSpPr>
            <a:spLocks noGrp="1"/>
          </p:cNvSpPr>
          <p:nvPr>
            <p:ph type="title"/>
          </p:nvPr>
        </p:nvSpPr>
        <p:spPr>
          <a:xfrm>
            <a:off x="854120" y="2953802"/>
            <a:ext cx="10026650" cy="655637"/>
          </a:xfrm>
        </p:spPr>
        <p:txBody>
          <a:bodyPr/>
          <a:lstStyle/>
          <a:p>
            <a:r>
              <a:rPr lang="en-US"/>
              <a:t>Advantages:</a:t>
            </a:r>
          </a:p>
        </p:txBody>
      </p:sp>
      <p:sp>
        <p:nvSpPr>
          <p:cNvPr id="3" name="Content Placeholder 2">
            <a:extLst>
              <a:ext uri="{FF2B5EF4-FFF2-40B4-BE49-F238E27FC236}">
                <a16:creationId xmlns:a16="http://schemas.microsoft.com/office/drawing/2014/main" id="{98565B4B-0FB2-CB62-56D9-2C2D36F7BF8C}"/>
              </a:ext>
            </a:extLst>
          </p:cNvPr>
          <p:cNvSpPr>
            <a:spLocks noGrp="1"/>
          </p:cNvSpPr>
          <p:nvPr>
            <p:ph idx="1"/>
          </p:nvPr>
        </p:nvSpPr>
        <p:spPr>
          <a:xfrm>
            <a:off x="907782" y="52052"/>
            <a:ext cx="10026650" cy="2304022"/>
          </a:xfrm>
        </p:spPr>
        <p:txBody>
          <a:bodyPr/>
          <a:lstStyle/>
          <a:p>
            <a:pPr marL="359410" indent="-359410">
              <a:lnSpc>
                <a:spcPct val="114999"/>
              </a:lnSpc>
            </a:pPr>
            <a:endParaRPr lang="en-US">
              <a:solidFill>
                <a:srgbClr val="FFFFFF">
                  <a:alpha val="70000"/>
                </a:srgbClr>
              </a:solidFill>
            </a:endParaRPr>
          </a:p>
          <a:p>
            <a:pPr marL="359410" indent="-359410">
              <a:lnSpc>
                <a:spcPct val="114999"/>
              </a:lnSpc>
              <a:buClr>
                <a:srgbClr val="8FAADC"/>
              </a:buClr>
            </a:pPr>
            <a:r>
              <a:rPr lang="en-US">
                <a:ea typeface="+mn-lt"/>
                <a:cs typeface="+mn-lt"/>
              </a:rPr>
              <a:t>The certificate issued by the registrar is stored in the application and they form a blockchain.</a:t>
            </a:r>
            <a:endParaRPr lang="en-US">
              <a:solidFill>
                <a:srgbClr val="FFFFFF">
                  <a:alpha val="70000"/>
                </a:srgbClr>
              </a:solidFill>
              <a:ea typeface="+mn-lt"/>
              <a:cs typeface="+mn-lt"/>
            </a:endParaRPr>
          </a:p>
          <a:p>
            <a:pPr marL="359410" indent="-359410">
              <a:lnSpc>
                <a:spcPct val="114999"/>
              </a:lnSpc>
              <a:buClr>
                <a:srgbClr val="8FAADC"/>
              </a:buClr>
            </a:pPr>
            <a:r>
              <a:rPr lang="en-US">
                <a:ea typeface="+mn-lt"/>
                <a:cs typeface="+mn-lt"/>
              </a:rPr>
              <a:t>The employer or verifier can validate the certificate by entering the student details.</a:t>
            </a:r>
          </a:p>
          <a:p>
            <a:pPr marL="359410" indent="-359410">
              <a:lnSpc>
                <a:spcPct val="114999"/>
              </a:lnSpc>
              <a:buClr>
                <a:srgbClr val="8FAADC"/>
              </a:buClr>
            </a:pPr>
            <a:r>
              <a:rPr lang="en-US">
                <a:ea typeface="+mn-lt"/>
                <a:cs typeface="+mn-lt"/>
              </a:rPr>
              <a:t>The certificate is validated rapidly. Provide accurate and reliable information.</a:t>
            </a:r>
            <a:endParaRPr lang="en-US">
              <a:solidFill>
                <a:srgbClr val="FFFFFF">
                  <a:alpha val="70000"/>
                </a:srgbClr>
              </a:solidFill>
            </a:endParaRPr>
          </a:p>
        </p:txBody>
      </p:sp>
      <p:sp>
        <p:nvSpPr>
          <p:cNvPr id="4" name="TextBox 3">
            <a:extLst>
              <a:ext uri="{FF2B5EF4-FFF2-40B4-BE49-F238E27FC236}">
                <a16:creationId xmlns:a16="http://schemas.microsoft.com/office/drawing/2014/main" id="{2EB66F76-9EC8-09EB-163C-EE0D63C2C945}"/>
              </a:ext>
            </a:extLst>
          </p:cNvPr>
          <p:cNvSpPr txBox="1"/>
          <p:nvPr/>
        </p:nvSpPr>
        <p:spPr>
          <a:xfrm>
            <a:off x="2763591" y="3742922"/>
            <a:ext cx="589852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More Security</a:t>
            </a:r>
          </a:p>
          <a:p>
            <a:pPr marL="285750" indent="-285750">
              <a:buFont typeface="Arial"/>
              <a:buChar char="•"/>
            </a:pPr>
            <a:r>
              <a:rPr lang="en-US" sz="2400"/>
              <a:t>Confidentiality is preserved</a:t>
            </a:r>
          </a:p>
          <a:p>
            <a:pPr marL="285750" indent="-285750">
              <a:buFont typeface="Arial"/>
              <a:buChar char="•"/>
            </a:pPr>
            <a:r>
              <a:rPr lang="en-US" sz="2400"/>
              <a:t>Highly reliable</a:t>
            </a:r>
          </a:p>
          <a:p>
            <a:pPr marL="285750" indent="-285750">
              <a:buFont typeface="Arial"/>
              <a:buChar char="•"/>
            </a:pPr>
            <a:r>
              <a:rPr lang="en-US" sz="2400"/>
              <a:t>Cost efficient</a:t>
            </a:r>
          </a:p>
          <a:p>
            <a:pPr marL="285750" indent="-285750">
              <a:buFont typeface="Arial"/>
              <a:buChar char="•"/>
            </a:pPr>
            <a:r>
              <a:rPr lang="en-US" sz="2400"/>
              <a:t>Modification of data is not possible</a:t>
            </a:r>
          </a:p>
        </p:txBody>
      </p:sp>
    </p:spTree>
    <p:extLst>
      <p:ext uri="{BB962C8B-B14F-4D97-AF65-F5344CB8AC3E}">
        <p14:creationId xmlns:p14="http://schemas.microsoft.com/office/powerpoint/2010/main" val="319803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5091F-EE5E-0E7C-9777-AEB93EE2B0AA}"/>
              </a:ext>
            </a:extLst>
          </p:cNvPr>
          <p:cNvSpPr>
            <a:spLocks noGrp="1"/>
          </p:cNvSpPr>
          <p:nvPr>
            <p:ph type="title"/>
          </p:nvPr>
        </p:nvSpPr>
        <p:spPr>
          <a:xfrm>
            <a:off x="4984750" y="1011237"/>
            <a:ext cx="6120000" cy="860400"/>
          </a:xfrm>
        </p:spPr>
        <p:txBody>
          <a:bodyPr anchor="b">
            <a:normAutofit/>
          </a:bodyPr>
          <a:lstStyle/>
          <a:p>
            <a:pPr algn="ctr"/>
            <a:r>
              <a:rPr lang="en-US"/>
              <a:t>THANK YOU</a:t>
            </a:r>
          </a:p>
        </p:txBody>
      </p:sp>
      <p:pic>
        <p:nvPicPr>
          <p:cNvPr id="5" name="Picture 4" descr="Aerial view of a highway near the ocean">
            <a:extLst>
              <a:ext uri="{FF2B5EF4-FFF2-40B4-BE49-F238E27FC236}">
                <a16:creationId xmlns:a16="http://schemas.microsoft.com/office/drawing/2014/main" id="{398760A6-F235-8081-2C6E-A750538E047B}"/>
              </a:ext>
            </a:extLst>
          </p:cNvPr>
          <p:cNvPicPr>
            <a:picLocks noChangeAspect="1"/>
          </p:cNvPicPr>
          <p:nvPr/>
        </p:nvPicPr>
        <p:blipFill rotWithShape="1">
          <a:blip r:embed="rId2"/>
          <a:srcRect l="34705" r="22992" b="6"/>
          <a:stretch/>
        </p:blipFill>
        <p:spPr>
          <a:xfrm>
            <a:off x="20" y="10"/>
            <a:ext cx="3870969" cy="6857990"/>
          </a:xfrm>
          <a:prstGeom prst="rect">
            <a:avLst/>
          </a:prstGeom>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A917AE-9FC1-A170-8247-67C83D019C6C}"/>
              </a:ext>
            </a:extLst>
          </p:cNvPr>
          <p:cNvSpPr>
            <a:spLocks noGrp="1"/>
          </p:cNvSpPr>
          <p:nvPr>
            <p:ph idx="1"/>
          </p:nvPr>
        </p:nvSpPr>
        <p:spPr>
          <a:xfrm>
            <a:off x="4984750" y="2759076"/>
            <a:ext cx="6121400" cy="3009899"/>
          </a:xfrm>
        </p:spPr>
        <p:txBody>
          <a:bodyPr>
            <a:normAutofit/>
          </a:bodyPr>
          <a:lstStyle/>
          <a:p>
            <a:pPr marL="0" indent="0">
              <a:buNone/>
            </a:pPr>
            <a:r>
              <a:rPr lang="en-US">
                <a:solidFill>
                  <a:srgbClr val="FFFFFF">
                    <a:alpha val="70000"/>
                  </a:srgbClr>
                </a:solidFill>
              </a:rPr>
              <a:t>BY BATCH 14</a:t>
            </a:r>
            <a:endParaRPr lang="en-US"/>
          </a:p>
          <a:p>
            <a:pPr marL="359410" indent="-359410">
              <a:buClr>
                <a:srgbClr val="8FAADC"/>
              </a:buClr>
            </a:pPr>
            <a:r>
              <a:rPr lang="en-US">
                <a:solidFill>
                  <a:srgbClr val="FFFFFF">
                    <a:alpha val="70000"/>
                  </a:srgbClr>
                </a:solidFill>
              </a:rPr>
              <a:t>K SIDDHARTH</a:t>
            </a:r>
          </a:p>
          <a:p>
            <a:pPr marL="359410" indent="-359410">
              <a:buClr>
                <a:srgbClr val="8FAADC"/>
              </a:buClr>
            </a:pPr>
            <a:r>
              <a:rPr lang="en-US">
                <a:solidFill>
                  <a:srgbClr val="FFFFFF">
                    <a:alpha val="70000"/>
                  </a:srgbClr>
                </a:solidFill>
              </a:rPr>
              <a:t>L NEEKSHITH REDDY</a:t>
            </a:r>
          </a:p>
          <a:p>
            <a:pPr marL="359410" indent="-359410">
              <a:buClr>
                <a:srgbClr val="8FAADC"/>
              </a:buClr>
            </a:pPr>
            <a:r>
              <a:rPr lang="en-US">
                <a:solidFill>
                  <a:srgbClr val="FFFFFF">
                    <a:alpha val="70000"/>
                  </a:srgbClr>
                </a:solidFill>
              </a:rPr>
              <a:t>S SAI SHARAN</a:t>
            </a:r>
          </a:p>
        </p:txBody>
      </p:sp>
    </p:spTree>
    <p:extLst>
      <p:ext uri="{BB962C8B-B14F-4D97-AF65-F5344CB8AC3E}">
        <p14:creationId xmlns:p14="http://schemas.microsoft.com/office/powerpoint/2010/main" val="2204633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
            <a:extLst>
              <a:ext uri="{FF2B5EF4-FFF2-40B4-BE49-F238E27FC236}">
                <a16:creationId xmlns:a16="http://schemas.microsoft.com/office/drawing/2014/main" id="{061C99D7-FEBB-404D-9467-2655CFB44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A76E-25BF-F4A8-42AF-0FB5A76AA09D}"/>
              </a:ext>
            </a:extLst>
          </p:cNvPr>
          <p:cNvSpPr>
            <a:spLocks noGrp="1"/>
          </p:cNvSpPr>
          <p:nvPr>
            <p:ph type="title"/>
          </p:nvPr>
        </p:nvSpPr>
        <p:spPr>
          <a:xfrm>
            <a:off x="1080000" y="2252663"/>
            <a:ext cx="4457200" cy="2349500"/>
          </a:xfrm>
        </p:spPr>
        <p:txBody>
          <a:bodyPr anchor="ctr">
            <a:normAutofit/>
          </a:bodyPr>
          <a:lstStyle/>
          <a:p>
            <a:pPr algn="ctr"/>
            <a:r>
              <a:rPr lang="en-US" err="1"/>
              <a:t>InTRODUCTION</a:t>
            </a:r>
          </a:p>
        </p:txBody>
      </p:sp>
      <p:grpSp>
        <p:nvGrpSpPr>
          <p:cNvPr id="77" name="Group 9">
            <a:extLst>
              <a:ext uri="{FF2B5EF4-FFF2-40B4-BE49-F238E27FC236}">
                <a16:creationId xmlns:a16="http://schemas.microsoft.com/office/drawing/2014/main" id="{DBBBD066-A04F-463E-9842-8CAD7AC56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4538" y="944341"/>
            <a:ext cx="864005" cy="1105345"/>
            <a:chOff x="5283338" y="944341"/>
            <a:chExt cx="864005" cy="1105345"/>
          </a:xfrm>
        </p:grpSpPr>
        <p:grpSp>
          <p:nvGrpSpPr>
            <p:cNvPr id="11" name="Group 10">
              <a:extLst>
                <a:ext uri="{FF2B5EF4-FFF2-40B4-BE49-F238E27FC236}">
                  <a16:creationId xmlns:a16="http://schemas.microsoft.com/office/drawing/2014/main" id="{76088591-D239-4ED6-A550-44FFEF0F161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flipH="1" flipV="1">
              <a:off x="5330167" y="1302623"/>
              <a:ext cx="865742" cy="628383"/>
              <a:chOff x="558167" y="958515"/>
              <a:chExt cx="865742" cy="628383"/>
            </a:xfrm>
            <a:solidFill>
              <a:schemeClr val="accent3"/>
            </a:solidFill>
          </p:grpSpPr>
          <p:sp>
            <p:nvSpPr>
              <p:cNvPr id="18" name="Freeform: Shape 17">
                <a:extLst>
                  <a:ext uri="{FF2B5EF4-FFF2-40B4-BE49-F238E27FC236}">
                    <a16:creationId xmlns:a16="http://schemas.microsoft.com/office/drawing/2014/main" id="{DCD2C47D-2B0F-4F3D-BDD0-C8AAF4DD3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Shape 18">
                <a:extLst>
                  <a:ext uri="{FF2B5EF4-FFF2-40B4-BE49-F238E27FC236}">
                    <a16:creationId xmlns:a16="http://schemas.microsoft.com/office/drawing/2014/main" id="{B5609BB9-F037-46FF-88F3-9B1133108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11">
              <a:extLst>
                <a:ext uri="{FF2B5EF4-FFF2-40B4-BE49-F238E27FC236}">
                  <a16:creationId xmlns:a16="http://schemas.microsoft.com/office/drawing/2014/main" id="{CCCAF9DC-AA3F-4174-ABE4-2FB2114EFE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V="1">
              <a:off x="5283338" y="944341"/>
              <a:ext cx="864005" cy="1032464"/>
              <a:chOff x="2207971" y="2384401"/>
              <a:chExt cx="864005" cy="1032464"/>
            </a:xfrm>
          </p:grpSpPr>
          <p:sp>
            <p:nvSpPr>
              <p:cNvPr id="13" name="Freeform: Shape 12">
                <a:extLst>
                  <a:ext uri="{FF2B5EF4-FFF2-40B4-BE49-F238E27FC236}">
                    <a16:creationId xmlns:a16="http://schemas.microsoft.com/office/drawing/2014/main" id="{C750E4FA-6809-46D8-B99E-6722FA2B1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Freeform: Shape 13">
                <a:extLst>
                  <a:ext uri="{FF2B5EF4-FFF2-40B4-BE49-F238E27FC236}">
                    <a16:creationId xmlns:a16="http://schemas.microsoft.com/office/drawing/2014/main" id="{A8B007AA-8D8C-440F-A7EA-66760703AD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37FC6DDE-29AD-4117-A81C-282D4714390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16" name="Straight Connector 15">
                  <a:extLst>
                    <a:ext uri="{FF2B5EF4-FFF2-40B4-BE49-F238E27FC236}">
                      <a16:creationId xmlns:a16="http://schemas.microsoft.com/office/drawing/2014/main" id="{0B1E8C43-EE88-493A-8296-A7B3201957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0E88D7-127F-4EC4-B802-C96E419698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1" name="Group 20">
            <a:extLst>
              <a:ext uri="{FF2B5EF4-FFF2-40B4-BE49-F238E27FC236}">
                <a16:creationId xmlns:a16="http://schemas.microsoft.com/office/drawing/2014/main" id="{91046B5C-4FD5-4C36-B468-E7C110961B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501" y="5440856"/>
            <a:ext cx="388541" cy="388541"/>
            <a:chOff x="1079501" y="5440856"/>
            <a:chExt cx="388541" cy="388541"/>
          </a:xfrm>
        </p:grpSpPr>
        <p:sp>
          <p:nvSpPr>
            <p:cNvPr id="22" name="Oval 21">
              <a:extLst>
                <a:ext uri="{FF2B5EF4-FFF2-40B4-BE49-F238E27FC236}">
                  <a16:creationId xmlns:a16="http://schemas.microsoft.com/office/drawing/2014/main" id="{254833BC-CB3A-40E6-8945-357629DAF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27627"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794329C-6345-421E-AAD0-12C25E8CF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01"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Content Placeholder 2">
            <a:extLst>
              <a:ext uri="{FF2B5EF4-FFF2-40B4-BE49-F238E27FC236}">
                <a16:creationId xmlns:a16="http://schemas.microsoft.com/office/drawing/2014/main" id="{4A58D6F2-B378-7F53-ECEF-9815C36E3F12}"/>
              </a:ext>
            </a:extLst>
          </p:cNvPr>
          <p:cNvSpPr>
            <a:spLocks noGrp="1"/>
          </p:cNvSpPr>
          <p:nvPr>
            <p:ph idx="1"/>
          </p:nvPr>
        </p:nvSpPr>
        <p:spPr>
          <a:xfrm>
            <a:off x="6654801" y="1079499"/>
            <a:ext cx="4457200" cy="4689476"/>
          </a:xfrm>
        </p:spPr>
        <p:txBody>
          <a:bodyPr anchor="ctr">
            <a:normAutofit/>
          </a:bodyPr>
          <a:lstStyle/>
          <a:p>
            <a:pPr marL="359410" indent="-359410">
              <a:lnSpc>
                <a:spcPct val="115000"/>
              </a:lnSpc>
            </a:pPr>
            <a:r>
              <a:rPr lang="en-US" sz="1900"/>
              <a:t>As manual verification process takes much time and effort, the objective of this project is to simplify and amplify the process without compromising the data security.</a:t>
            </a:r>
          </a:p>
          <a:p>
            <a:pPr marL="359410" indent="-359410">
              <a:lnSpc>
                <a:spcPct val="115000"/>
              </a:lnSpc>
              <a:buClr>
                <a:srgbClr val="8FAADC"/>
              </a:buClr>
            </a:pPr>
            <a:r>
              <a:rPr lang="en-US" sz="1900"/>
              <a:t>Here the certificates are auto-validated using block chain technology.</a:t>
            </a:r>
          </a:p>
          <a:p>
            <a:pPr marL="359410" indent="-359410">
              <a:lnSpc>
                <a:spcPct val="115000"/>
              </a:lnSpc>
              <a:buClr>
                <a:srgbClr val="8FAADC"/>
              </a:buClr>
            </a:pPr>
            <a:r>
              <a:rPr lang="en-US" sz="1900"/>
              <a:t>Block chain technology provides data safety and security features like data integrity and confidentiality which play an essential role in this project</a:t>
            </a:r>
          </a:p>
          <a:p>
            <a:pPr marL="359410" indent="-359410">
              <a:lnSpc>
                <a:spcPct val="115000"/>
              </a:lnSpc>
              <a:buClr>
                <a:srgbClr val="8FAADC"/>
              </a:buClr>
            </a:pPr>
            <a:endParaRPr lang="en-US" sz="1900"/>
          </a:p>
        </p:txBody>
      </p:sp>
    </p:spTree>
    <p:extLst>
      <p:ext uri="{BB962C8B-B14F-4D97-AF65-F5344CB8AC3E}">
        <p14:creationId xmlns:p14="http://schemas.microsoft.com/office/powerpoint/2010/main" val="1804925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91363-75B4-69A9-716B-A989BC30E40B}"/>
              </a:ext>
            </a:extLst>
          </p:cNvPr>
          <p:cNvSpPr>
            <a:spLocks noGrp="1"/>
          </p:cNvSpPr>
          <p:nvPr>
            <p:ph type="title"/>
          </p:nvPr>
        </p:nvSpPr>
        <p:spPr>
          <a:xfrm>
            <a:off x="541338" y="1079500"/>
            <a:ext cx="3322637" cy="4689475"/>
          </a:xfrm>
        </p:spPr>
        <p:txBody>
          <a:bodyPr vert="horz" lIns="0" tIns="0" rIns="0" bIns="0" rtlCol="0" anchor="ctr" anchorCtr="0">
            <a:normAutofit/>
          </a:bodyPr>
          <a:lstStyle/>
          <a:p>
            <a:pPr algn="ctr"/>
            <a:r>
              <a:rPr lang="en-US" sz="2200"/>
              <a:t>ROLES AND RESPONSIBILITIES</a:t>
            </a:r>
          </a:p>
        </p:txBody>
      </p:sp>
      <p:sp>
        <p:nvSpPr>
          <p:cNvPr id="59" name="Rectangle 58">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ontent Placeholder 2">
            <a:extLst>
              <a:ext uri="{FF2B5EF4-FFF2-40B4-BE49-F238E27FC236}">
                <a16:creationId xmlns:a16="http://schemas.microsoft.com/office/drawing/2014/main" id="{5B8AA0B7-D5C2-E1D9-CB89-7FB80B30C06A}"/>
              </a:ext>
            </a:extLst>
          </p:cNvPr>
          <p:cNvGraphicFramePr>
            <a:graphicFrameLocks noGrp="1"/>
          </p:cNvGraphicFramePr>
          <p:nvPr>
            <p:ph idx="1"/>
            <p:extLst>
              <p:ext uri="{D42A27DB-BD31-4B8C-83A1-F6EECF244321}">
                <p14:modId xmlns:p14="http://schemas.microsoft.com/office/powerpoint/2010/main" val="1130838893"/>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329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2503-3722-A277-9F20-93C4844005A0}"/>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11D2067A-7356-61D9-2FBA-B43FE44012E8}"/>
              </a:ext>
            </a:extLst>
          </p:cNvPr>
          <p:cNvSpPr>
            <a:spLocks noGrp="1"/>
          </p:cNvSpPr>
          <p:nvPr>
            <p:ph idx="1"/>
          </p:nvPr>
        </p:nvSpPr>
        <p:spPr/>
        <p:txBody>
          <a:bodyPr/>
          <a:lstStyle/>
          <a:p>
            <a:pPr marL="359410" indent="-359410"/>
            <a:r>
              <a:rPr lang="en-US" dirty="0">
                <a:ea typeface="+mn-lt"/>
                <a:cs typeface="+mn-lt"/>
              </a:rPr>
              <a:t>Manual Checking with the issued organization</a:t>
            </a:r>
            <a:endParaRPr lang="en-US" dirty="0">
              <a:solidFill>
                <a:srgbClr val="FFFFFF">
                  <a:alpha val="70000"/>
                </a:srgbClr>
              </a:solidFill>
            </a:endParaRPr>
          </a:p>
          <a:p>
            <a:pPr marL="359410" indent="-359410">
              <a:buClr>
                <a:srgbClr val="8FAADC"/>
              </a:buClr>
            </a:pPr>
            <a:r>
              <a:rPr lang="en-US" dirty="0">
                <a:ea typeface="+mn-lt"/>
                <a:cs typeface="+mn-lt"/>
              </a:rPr>
              <a:t>•Checking previous records</a:t>
            </a:r>
            <a:endParaRPr lang="en-US" dirty="0"/>
          </a:p>
          <a:p>
            <a:pPr marL="359410" indent="-359410">
              <a:buClr>
                <a:srgbClr val="8FAADC"/>
              </a:buClr>
            </a:pPr>
            <a:r>
              <a:rPr lang="en-US" dirty="0">
                <a:ea typeface="+mn-lt"/>
                <a:cs typeface="+mn-lt"/>
              </a:rPr>
              <a:t>•Cross checking the data on the certificates with that of the data available with the organization </a:t>
            </a:r>
            <a:endParaRPr lang="en-US">
              <a:ea typeface="+mn-lt"/>
              <a:cs typeface="+mn-lt"/>
            </a:endParaRPr>
          </a:p>
          <a:p>
            <a:pPr marL="359410" indent="-359410">
              <a:buClr>
                <a:srgbClr val="8FAADC"/>
              </a:buClr>
            </a:pPr>
            <a:r>
              <a:rPr lang="en-US" dirty="0">
                <a:ea typeface="+mn-lt"/>
                <a:cs typeface="+mn-lt"/>
              </a:rPr>
              <a:t>•Some are available on the internet and can be unlocked with a public key</a:t>
            </a:r>
            <a:endParaRPr lang="en-US" dirty="0"/>
          </a:p>
          <a:p>
            <a:pPr marL="359410" indent="-359410">
              <a:buClr>
                <a:srgbClr val="8FAADC"/>
              </a:buClr>
            </a:pPr>
            <a:r>
              <a:rPr lang="en-US" dirty="0">
                <a:ea typeface="+mn-lt"/>
                <a:cs typeface="+mn-lt"/>
              </a:rPr>
              <a:t>•DISADVANTAGES:</a:t>
            </a:r>
            <a:endParaRPr lang="en-US" dirty="0"/>
          </a:p>
          <a:p>
            <a:pPr marL="359410" indent="-359410">
              <a:buClr>
                <a:srgbClr val="8FAADC"/>
              </a:buClr>
            </a:pPr>
            <a:r>
              <a:rPr lang="en-US" dirty="0">
                <a:ea typeface="+mn-lt"/>
                <a:cs typeface="+mn-lt"/>
              </a:rPr>
              <a:t>           Time taking </a:t>
            </a:r>
            <a:endParaRPr lang="en-US"/>
          </a:p>
          <a:p>
            <a:pPr marL="359410" indent="-359410">
              <a:buClr>
                <a:srgbClr val="8FAADC"/>
              </a:buClr>
            </a:pPr>
            <a:r>
              <a:rPr lang="en-US" dirty="0">
                <a:ea typeface="+mn-lt"/>
                <a:cs typeface="+mn-lt"/>
              </a:rPr>
              <a:t>           Costly</a:t>
            </a:r>
            <a:endParaRPr lang="en-US" dirty="0"/>
          </a:p>
          <a:p>
            <a:pPr marL="359410" indent="-359410">
              <a:buClr>
                <a:srgbClr val="8FAADC"/>
              </a:buClr>
            </a:pPr>
            <a:endParaRPr lang="en-US" dirty="0">
              <a:solidFill>
                <a:srgbClr val="FFFFFF">
                  <a:alpha val="70000"/>
                </a:srgbClr>
              </a:solidFill>
            </a:endParaRPr>
          </a:p>
        </p:txBody>
      </p:sp>
    </p:spTree>
    <p:extLst>
      <p:ext uri="{BB962C8B-B14F-4D97-AF65-F5344CB8AC3E}">
        <p14:creationId xmlns:p14="http://schemas.microsoft.com/office/powerpoint/2010/main" val="56098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8081-3D82-CEB4-D7F2-B1CB2F7894A1}"/>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B3231A0E-6DA7-282E-F03C-FE82388D52AA}"/>
              </a:ext>
            </a:extLst>
          </p:cNvPr>
          <p:cNvSpPr>
            <a:spLocks noGrp="1"/>
          </p:cNvSpPr>
          <p:nvPr>
            <p:ph idx="1"/>
          </p:nvPr>
        </p:nvSpPr>
        <p:spPr/>
        <p:txBody>
          <a:bodyPr>
            <a:normAutofit fontScale="92500" lnSpcReduction="10000"/>
          </a:bodyPr>
          <a:lstStyle/>
          <a:p>
            <a:pPr marL="359410" indent="-359410"/>
            <a:r>
              <a:rPr lang="en-US" dirty="0">
                <a:ea typeface="+mn-lt"/>
                <a:cs typeface="+mn-lt"/>
              </a:rPr>
              <a:t>In this proposed system the academic, sports certificates are converted into digital certificates.</a:t>
            </a:r>
            <a:endParaRPr lang="en-US" dirty="0">
              <a:solidFill>
                <a:srgbClr val="FFFFFF">
                  <a:alpha val="70000"/>
                </a:srgbClr>
              </a:solidFill>
            </a:endParaRPr>
          </a:p>
          <a:p>
            <a:pPr marL="359410" indent="-359410">
              <a:buClr>
                <a:srgbClr val="8FAADC"/>
              </a:buClr>
            </a:pPr>
            <a:r>
              <a:rPr lang="en-US" dirty="0">
                <a:ea typeface="+mn-lt"/>
                <a:cs typeface="+mn-lt"/>
              </a:rPr>
              <a:t>•Then the certificates are added with the hash values generated for the digital certificate and store it into the blocks.</a:t>
            </a:r>
            <a:endParaRPr lang="en-US" dirty="0"/>
          </a:p>
          <a:p>
            <a:pPr marL="359410" indent="-359410">
              <a:buClr>
                <a:srgbClr val="8FAADC"/>
              </a:buClr>
            </a:pPr>
            <a:r>
              <a:rPr lang="en-US" dirty="0">
                <a:ea typeface="+mn-lt"/>
                <a:cs typeface="+mn-lt"/>
              </a:rPr>
              <a:t>•The institution registers the student details in our interface by providing details like name, email id and these are stored in the database</a:t>
            </a:r>
            <a:endParaRPr lang="en-US" dirty="0"/>
          </a:p>
          <a:p>
            <a:pPr marL="359410" indent="-359410">
              <a:buClr>
                <a:srgbClr val="8FAADC"/>
              </a:buClr>
            </a:pPr>
            <a:r>
              <a:rPr lang="en-US" dirty="0">
                <a:ea typeface="+mn-lt"/>
                <a:cs typeface="+mn-lt"/>
              </a:rPr>
              <a:t>The certificate issued by the registrar is stored in the application and they form a blockchain.</a:t>
            </a:r>
            <a:endParaRPr lang="en-US" dirty="0"/>
          </a:p>
          <a:p>
            <a:pPr marL="359410" indent="-359410">
              <a:buClr>
                <a:srgbClr val="8FAADC"/>
              </a:buClr>
            </a:pPr>
            <a:r>
              <a:rPr lang="en-US" dirty="0">
                <a:ea typeface="+mn-lt"/>
                <a:cs typeface="+mn-lt"/>
              </a:rPr>
              <a:t>•The employer or verifier can validate the certificate by entering the student details.</a:t>
            </a:r>
            <a:endParaRPr lang="en-US" dirty="0"/>
          </a:p>
          <a:p>
            <a:pPr marL="359410" indent="-359410">
              <a:buClr>
                <a:srgbClr val="8FAADC"/>
              </a:buClr>
            </a:pPr>
            <a:r>
              <a:rPr lang="en-US" dirty="0">
                <a:ea typeface="+mn-lt"/>
                <a:cs typeface="+mn-lt"/>
              </a:rPr>
              <a:t>•The certificate is validated rapidly. Provide accurate and reliable information.</a:t>
            </a:r>
            <a:endParaRPr lang="en-US" dirty="0"/>
          </a:p>
          <a:p>
            <a:pPr marL="359410" indent="-359410">
              <a:buClr>
                <a:srgbClr val="8FAADC"/>
              </a:buClr>
            </a:pPr>
            <a:endParaRPr lang="en-US"/>
          </a:p>
          <a:p>
            <a:pPr marL="359410" indent="-359410">
              <a:buClr>
                <a:srgbClr val="8FAADC"/>
              </a:buClr>
            </a:pPr>
            <a:endParaRPr lang="en-US" dirty="0">
              <a:solidFill>
                <a:srgbClr val="FFFFFF">
                  <a:alpha val="70000"/>
                </a:srgbClr>
              </a:solidFill>
            </a:endParaRPr>
          </a:p>
        </p:txBody>
      </p:sp>
    </p:spTree>
    <p:extLst>
      <p:ext uri="{BB962C8B-B14F-4D97-AF65-F5344CB8AC3E}">
        <p14:creationId xmlns:p14="http://schemas.microsoft.com/office/powerpoint/2010/main" val="25532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B5195-C05F-D235-89E2-7FB887E6B7E2}"/>
              </a:ext>
            </a:extLst>
          </p:cNvPr>
          <p:cNvSpPr>
            <a:spLocks noGrp="1"/>
          </p:cNvSpPr>
          <p:nvPr>
            <p:ph type="title"/>
          </p:nvPr>
        </p:nvSpPr>
        <p:spPr>
          <a:xfrm>
            <a:off x="4984750" y="1011237"/>
            <a:ext cx="6120000" cy="860400"/>
          </a:xfrm>
        </p:spPr>
        <p:txBody>
          <a:bodyPr anchor="b">
            <a:normAutofit/>
          </a:bodyPr>
          <a:lstStyle/>
          <a:p>
            <a:pPr algn="ctr"/>
            <a:r>
              <a:rPr lang="en-US"/>
              <a:t>REASONS FOR LITERATURE</a:t>
            </a:r>
          </a:p>
        </p:txBody>
      </p:sp>
      <p:pic>
        <p:nvPicPr>
          <p:cNvPr id="43" name="Picture 43" descr="A screenshot of a video game&#10;&#10;Description automatically generated">
            <a:extLst>
              <a:ext uri="{FF2B5EF4-FFF2-40B4-BE49-F238E27FC236}">
                <a16:creationId xmlns:a16="http://schemas.microsoft.com/office/drawing/2014/main" id="{52A72DD9-59A9-C854-380B-C57FAAD4BA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285" r="40909" b="-1"/>
          <a:stretch/>
        </p:blipFill>
        <p:spPr>
          <a:xfrm>
            <a:off x="20" y="10"/>
            <a:ext cx="3870969" cy="6857990"/>
          </a:xfrm>
          <a:prstGeom prst="rect">
            <a:avLst/>
          </a:prstGeom>
        </p:spPr>
      </p:pic>
      <p:cxnSp>
        <p:nvCxnSpPr>
          <p:cNvPr id="71" name="Straight Connector 7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4D50F731-C1B6-D234-C7BC-FC09A59FA28E}"/>
              </a:ext>
            </a:extLst>
          </p:cNvPr>
          <p:cNvSpPr>
            <a:spLocks noGrp="1"/>
          </p:cNvSpPr>
          <p:nvPr>
            <p:ph idx="1"/>
          </p:nvPr>
        </p:nvSpPr>
        <p:spPr>
          <a:xfrm>
            <a:off x="4216565" y="2592284"/>
            <a:ext cx="7047923" cy="3978275"/>
          </a:xfrm>
        </p:spPr>
        <p:txBody>
          <a:bodyPr/>
          <a:lstStyle/>
          <a:p>
            <a:pPr marL="0" indent="0">
              <a:buNone/>
            </a:pPr>
            <a:r>
              <a:rPr lang="en-US" dirty="0">
                <a:ea typeface="+mn-lt"/>
                <a:cs typeface="+mn-lt"/>
              </a:rPr>
              <a:t>The main reasons which motivates us to do this project are</a:t>
            </a:r>
          </a:p>
          <a:p>
            <a:pPr marL="0" indent="0">
              <a:buNone/>
            </a:pPr>
            <a:r>
              <a:rPr lang="en-US" dirty="0">
                <a:ea typeface="+mn-lt"/>
                <a:cs typeface="+mn-lt"/>
              </a:rPr>
              <a:t>To discover what initiatives or hypotheses were already in existence on the subject of digital signatures, block chain, digital certificate etc. </a:t>
            </a:r>
            <a:endParaRPr lang="en-US">
              <a:ea typeface="+mn-lt"/>
              <a:cs typeface="+mn-lt"/>
            </a:endParaRPr>
          </a:p>
          <a:p>
            <a:pPr marL="0" indent="0">
              <a:buNone/>
            </a:pPr>
            <a:r>
              <a:rPr lang="en-US" dirty="0">
                <a:ea typeface="+mn-lt"/>
                <a:cs typeface="+mn-lt"/>
              </a:rPr>
              <a:t>In order to create a superior version and to comprehend the shortcomings in the earlier efforts. To look for upgraded features to include in certificate verification.</a:t>
            </a:r>
          </a:p>
          <a:p>
            <a:pPr marL="0" indent="0">
              <a:buNone/>
            </a:pPr>
            <a:r>
              <a:rPr lang="en-US" dirty="0">
                <a:solidFill>
                  <a:srgbClr val="FFFFFF">
                    <a:alpha val="70000"/>
                  </a:srgbClr>
                </a:solidFill>
              </a:rPr>
              <a:t>Another key reason is to prevent circulation of fake documents, which has become common in this digital world.</a:t>
            </a:r>
          </a:p>
        </p:txBody>
      </p:sp>
    </p:spTree>
    <p:extLst>
      <p:ext uri="{BB962C8B-B14F-4D97-AF65-F5344CB8AC3E}">
        <p14:creationId xmlns:p14="http://schemas.microsoft.com/office/powerpoint/2010/main" val="103506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8A4A-DA06-CF28-5095-42BE9232AB12}"/>
              </a:ext>
            </a:extLst>
          </p:cNvPr>
          <p:cNvSpPr>
            <a:spLocks noGrp="1"/>
          </p:cNvSpPr>
          <p:nvPr>
            <p:ph type="title"/>
          </p:nvPr>
        </p:nvSpPr>
        <p:spPr>
          <a:xfrm>
            <a:off x="737153" y="1022282"/>
            <a:ext cx="10026650" cy="655637"/>
          </a:xfrm>
        </p:spPr>
        <p:txBody>
          <a:bodyPr/>
          <a:lstStyle/>
          <a:p>
            <a:r>
              <a:rPr lang="en-US"/>
              <a:t>Literature forms</a:t>
            </a:r>
          </a:p>
        </p:txBody>
      </p:sp>
      <p:sp>
        <p:nvSpPr>
          <p:cNvPr id="3" name="Content Placeholder 2">
            <a:extLst>
              <a:ext uri="{FF2B5EF4-FFF2-40B4-BE49-F238E27FC236}">
                <a16:creationId xmlns:a16="http://schemas.microsoft.com/office/drawing/2014/main" id="{C4D74E20-1CFD-8003-F824-9ACF496AC9F8}"/>
              </a:ext>
            </a:extLst>
          </p:cNvPr>
          <p:cNvSpPr>
            <a:spLocks noGrp="1"/>
          </p:cNvSpPr>
          <p:nvPr>
            <p:ph idx="1"/>
          </p:nvPr>
        </p:nvSpPr>
        <p:spPr>
          <a:xfrm>
            <a:off x="1122097" y="1945309"/>
            <a:ext cx="10679792" cy="3978275"/>
          </a:xfrm>
        </p:spPr>
        <p:txBody>
          <a:bodyPr>
            <a:normAutofit fontScale="85000" lnSpcReduction="20000"/>
          </a:bodyPr>
          <a:lstStyle/>
          <a:p>
            <a:pPr marL="0" indent="0" algn="just">
              <a:buNone/>
            </a:pPr>
            <a:r>
              <a:rPr lang="en-US" b="1">
                <a:solidFill>
                  <a:srgbClr val="FFFFFF">
                    <a:alpha val="70000"/>
                  </a:srgbClr>
                </a:solidFill>
                <a:ea typeface="+mn-lt"/>
                <a:cs typeface="+mn-lt"/>
              </a:rPr>
              <a:t>IEEE conference</a:t>
            </a:r>
            <a:endParaRPr lang="en-US" b="1">
              <a:ea typeface="+mn-lt"/>
              <a:cs typeface="+mn-lt"/>
            </a:endParaRPr>
          </a:p>
          <a:p>
            <a:pPr marL="0" indent="0" algn="just">
              <a:buNone/>
            </a:pPr>
            <a:r>
              <a:rPr lang="en-US" b="1">
                <a:solidFill>
                  <a:srgbClr val="FFFFFF">
                    <a:alpha val="70000"/>
                  </a:srgbClr>
                </a:solidFill>
                <a:ea typeface="+mn-lt"/>
                <a:cs typeface="+mn-lt"/>
              </a:rPr>
              <a:t>Title</a:t>
            </a:r>
            <a:r>
              <a:rPr lang="en-US">
                <a:solidFill>
                  <a:srgbClr val="FFFFFF">
                    <a:alpha val="70000"/>
                  </a:srgbClr>
                </a:solidFill>
                <a:ea typeface="+mn-lt"/>
                <a:cs typeface="+mn-lt"/>
              </a:rPr>
              <a:t>: </a:t>
            </a:r>
            <a:r>
              <a:rPr lang="en-US">
                <a:ea typeface="+mn-lt"/>
                <a:cs typeface="+mn-lt"/>
              </a:rPr>
              <a:t>Certificate validation using blockchain</a:t>
            </a:r>
            <a:endParaRPr lang="en-US">
              <a:solidFill>
                <a:srgbClr val="FFFFFF">
                  <a:alpha val="70000"/>
                </a:srgbClr>
              </a:solidFill>
              <a:ea typeface="+mn-lt"/>
              <a:cs typeface="+mn-lt"/>
            </a:endParaRPr>
          </a:p>
          <a:p>
            <a:pPr marL="0" indent="0" algn="just">
              <a:buNone/>
            </a:pPr>
            <a:r>
              <a:rPr lang="en-US" b="1">
                <a:solidFill>
                  <a:srgbClr val="FFFFFF">
                    <a:alpha val="70000"/>
                  </a:srgbClr>
                </a:solidFill>
                <a:ea typeface="+mn-lt"/>
                <a:cs typeface="+mn-lt"/>
              </a:rPr>
              <a:t>Authors</a:t>
            </a:r>
            <a:r>
              <a:rPr lang="en-US">
                <a:solidFill>
                  <a:srgbClr val="FFFFFF">
                    <a:alpha val="70000"/>
                  </a:srgbClr>
                </a:solidFill>
                <a:ea typeface="+mn-lt"/>
                <a:cs typeface="+mn-lt"/>
              </a:rPr>
              <a:t>: </a:t>
            </a:r>
            <a:r>
              <a:rPr lang="en-US" err="1">
                <a:ea typeface="+mn-lt"/>
                <a:cs typeface="+mn-lt"/>
              </a:rPr>
              <a:t>A.Gayathiri</a:t>
            </a:r>
            <a:r>
              <a:rPr lang="en-US">
                <a:ea typeface="+mn-lt"/>
                <a:cs typeface="+mn-lt"/>
              </a:rPr>
              <a:t>, </a:t>
            </a:r>
            <a:r>
              <a:rPr lang="en-US" err="1">
                <a:ea typeface="+mn-lt"/>
                <a:cs typeface="+mn-lt"/>
              </a:rPr>
              <a:t>J.Jayachitra</a:t>
            </a:r>
            <a:r>
              <a:rPr lang="en-US">
                <a:ea typeface="+mn-lt"/>
                <a:cs typeface="+mn-lt"/>
              </a:rPr>
              <a:t>, </a:t>
            </a:r>
            <a:r>
              <a:rPr lang="en-US" err="1">
                <a:ea typeface="+mn-lt"/>
                <a:cs typeface="+mn-lt"/>
              </a:rPr>
              <a:t>Dr.S.Matilda</a:t>
            </a:r>
            <a:endParaRPr lang="en-US" err="1">
              <a:solidFill>
                <a:srgbClr val="FFFFFF">
                  <a:alpha val="70000"/>
                </a:srgbClr>
              </a:solidFill>
              <a:ea typeface="+mn-lt"/>
              <a:cs typeface="+mn-lt"/>
            </a:endParaRPr>
          </a:p>
          <a:p>
            <a:pPr marL="0" indent="0" algn="just">
              <a:buNone/>
            </a:pPr>
            <a:r>
              <a:rPr lang="en-US" b="1">
                <a:ea typeface="+mn-lt"/>
                <a:cs typeface="+mn-lt"/>
              </a:rPr>
              <a:t>IRJET</a:t>
            </a:r>
            <a:endParaRPr lang="en-US" b="1">
              <a:solidFill>
                <a:srgbClr val="FFFFFF">
                  <a:alpha val="70000"/>
                </a:srgbClr>
              </a:solidFill>
            </a:endParaRPr>
          </a:p>
          <a:p>
            <a:pPr marL="0" indent="0" algn="just">
              <a:buNone/>
            </a:pPr>
            <a:r>
              <a:rPr lang="en-US" b="1">
                <a:ea typeface="+mn-lt"/>
                <a:cs typeface="+mn-lt"/>
              </a:rPr>
              <a:t>Title</a:t>
            </a:r>
            <a:r>
              <a:rPr lang="en-US" b="1">
                <a:solidFill>
                  <a:srgbClr val="FFFFFF">
                    <a:alpha val="70000"/>
                  </a:srgbClr>
                </a:solidFill>
                <a:ea typeface="+mn-lt"/>
                <a:cs typeface="+mn-lt"/>
              </a:rPr>
              <a:t>:</a:t>
            </a:r>
            <a:r>
              <a:rPr lang="en-US">
                <a:ea typeface="+mn-lt"/>
                <a:cs typeface="+mn-lt"/>
              </a:rPr>
              <a:t> A REVIEW ON IMPLEMENTATION TECHNIQUES OF BLOCKCHAIN ENABLED SMART CONTRACT FOR DOCUMENT VERIFICATION</a:t>
            </a:r>
            <a:endParaRPr lang="en-US" b="1">
              <a:solidFill>
                <a:srgbClr val="FFFFFF">
                  <a:alpha val="70000"/>
                </a:srgbClr>
              </a:solidFill>
            </a:endParaRPr>
          </a:p>
          <a:p>
            <a:pPr marL="0" indent="0">
              <a:buNone/>
            </a:pPr>
            <a:r>
              <a:rPr lang="en-US" b="1">
                <a:solidFill>
                  <a:srgbClr val="FFFFFF">
                    <a:alpha val="70000"/>
                  </a:srgbClr>
                </a:solidFill>
                <a:ea typeface="+mn-lt"/>
                <a:cs typeface="+mn-lt"/>
              </a:rPr>
              <a:t>Authors</a:t>
            </a:r>
            <a:r>
              <a:rPr lang="en-US">
                <a:solidFill>
                  <a:srgbClr val="FFFFFF">
                    <a:alpha val="70000"/>
                  </a:srgbClr>
                </a:solidFill>
                <a:ea typeface="+mn-lt"/>
                <a:cs typeface="+mn-lt"/>
              </a:rPr>
              <a:t>:</a:t>
            </a:r>
            <a:r>
              <a:rPr lang="en-US">
                <a:ea typeface="+mn-lt"/>
                <a:cs typeface="+mn-lt"/>
              </a:rPr>
              <a:t> M. Hamitha Nasrin, S. Hema </a:t>
            </a:r>
            <a:r>
              <a:rPr lang="en-US" err="1">
                <a:ea typeface="+mn-lt"/>
                <a:cs typeface="+mn-lt"/>
              </a:rPr>
              <a:t>lakshmi</a:t>
            </a:r>
            <a:r>
              <a:rPr lang="en-US">
                <a:ea typeface="+mn-lt"/>
                <a:cs typeface="+mn-lt"/>
              </a:rPr>
              <a:t>, Prof G. Ramsundar</a:t>
            </a:r>
          </a:p>
          <a:p>
            <a:pPr marL="0" indent="0">
              <a:buNone/>
            </a:pPr>
            <a:r>
              <a:rPr lang="en-US" b="1">
                <a:solidFill>
                  <a:srgbClr val="FFFFFF">
                    <a:alpha val="70000"/>
                  </a:srgbClr>
                </a:solidFill>
                <a:ea typeface="+mn-lt"/>
                <a:cs typeface="+mn-lt"/>
              </a:rPr>
              <a:t>BLOG POST</a:t>
            </a:r>
          </a:p>
          <a:p>
            <a:pPr marL="0" indent="0">
              <a:buNone/>
            </a:pPr>
            <a:r>
              <a:rPr lang="en-US" b="1">
                <a:solidFill>
                  <a:srgbClr val="FFFFFF">
                    <a:alpha val="70000"/>
                  </a:srgbClr>
                </a:solidFill>
                <a:ea typeface="+mn-lt"/>
                <a:cs typeface="+mn-lt"/>
              </a:rPr>
              <a:t>Title:</a:t>
            </a:r>
            <a:r>
              <a:rPr lang="en-US">
                <a:solidFill>
                  <a:srgbClr val="FFFFFF">
                    <a:alpha val="70000"/>
                  </a:srgbClr>
                </a:solidFill>
                <a:ea typeface="+mn-lt"/>
                <a:cs typeface="+mn-lt"/>
              </a:rPr>
              <a:t> </a:t>
            </a:r>
            <a:r>
              <a:rPr lang="en-US"/>
              <a:t>How To Build A Blockchain In Python</a:t>
            </a:r>
            <a:endParaRPr lang="en-US">
              <a:solidFill>
                <a:srgbClr val="FFFFFF">
                  <a:alpha val="70000"/>
                </a:srgbClr>
              </a:solidFill>
              <a:ea typeface="+mn-lt"/>
              <a:cs typeface="+mn-lt"/>
            </a:endParaRPr>
          </a:p>
          <a:p>
            <a:pPr marL="0" indent="0">
              <a:buNone/>
            </a:pPr>
            <a:r>
              <a:rPr lang="en-US" b="1">
                <a:solidFill>
                  <a:srgbClr val="FFFFFF">
                    <a:alpha val="70000"/>
                  </a:srgbClr>
                </a:solidFill>
                <a:ea typeface="+mn-lt"/>
                <a:cs typeface="+mn-lt"/>
              </a:rPr>
              <a:t>Author: </a:t>
            </a:r>
            <a:r>
              <a:rPr lang="en-US" b="1">
                <a:ea typeface="+mn-lt"/>
                <a:cs typeface="+mn-lt"/>
              </a:rPr>
              <a:t> </a:t>
            </a:r>
            <a:r>
              <a:rPr lang="en-US">
                <a:ea typeface="+mn-lt"/>
                <a:cs typeface="+mn-lt"/>
              </a:rPr>
              <a:t>Dante Sblendorio</a:t>
            </a:r>
            <a:endParaRPr lang="en-US" b="1">
              <a:ea typeface="+mn-lt"/>
              <a:cs typeface="+mn-lt"/>
            </a:endParaRPr>
          </a:p>
          <a:p>
            <a:pPr marL="0" indent="0">
              <a:buNone/>
            </a:pPr>
            <a:endParaRPr lang="en-US">
              <a:solidFill>
                <a:srgbClr val="FFFFFF">
                  <a:alpha val="70000"/>
                </a:srgbClr>
              </a:solidFill>
              <a:ea typeface="+mn-lt"/>
              <a:cs typeface="+mn-lt"/>
            </a:endParaRPr>
          </a:p>
        </p:txBody>
      </p:sp>
    </p:spTree>
    <p:extLst>
      <p:ext uri="{BB962C8B-B14F-4D97-AF65-F5344CB8AC3E}">
        <p14:creationId xmlns:p14="http://schemas.microsoft.com/office/powerpoint/2010/main" val="322194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Leaf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LeafVTI</vt:lpstr>
      <vt:lpstr>DETECTION OF FABRICATED CERTIFICATES USING BLOCK CHAIN</vt:lpstr>
      <vt:lpstr>contents</vt:lpstr>
      <vt:lpstr>ABSTRACT</vt:lpstr>
      <vt:lpstr>InTRODUCTION</vt:lpstr>
      <vt:lpstr>ROLES AND RESPONSIBILITIES</vt:lpstr>
      <vt:lpstr>EXISTING SYSTEM</vt:lpstr>
      <vt:lpstr>PROPOSED SYSTEM</vt:lpstr>
      <vt:lpstr>REASONS FOR LITERATURE</vt:lpstr>
      <vt:lpstr>Literature forms</vt:lpstr>
      <vt:lpstr>Sources of literature</vt:lpstr>
      <vt:lpstr>MODULES DESCRIPTION </vt:lpstr>
      <vt:lpstr>Design</vt:lpstr>
      <vt:lpstr>Sequence diagram  </vt:lpstr>
      <vt:lpstr>Dataflow diagram </vt:lpstr>
      <vt:lpstr>Component diagram  </vt:lpstr>
      <vt:lpstr>Usecase diagram </vt:lpstr>
      <vt:lpstr>Activity diagram </vt:lpstr>
      <vt:lpstr>PowerPoint Presentation</vt:lpstr>
      <vt:lpstr>Architecture diagram</vt:lpstr>
      <vt:lpstr>Algorithms used in the project</vt:lpstr>
      <vt:lpstr>Hashing algorithm-sha 256</vt:lpstr>
      <vt:lpstr>Digital signature and certificates</vt:lpstr>
      <vt:lpstr>PROJECT FEATURES</vt:lpstr>
      <vt:lpstr>EXECUTION SCREENSHOTS</vt:lpstr>
      <vt:lpstr>Entering details</vt:lpstr>
      <vt:lpstr>Saving details</vt:lpstr>
      <vt:lpstr>Verifying data</vt:lpstr>
      <vt:lpstr>Fabricated data</vt:lpstr>
      <vt:lpstr>SUMMARY </vt:lpstr>
      <vt:lpstr>Advantages: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454</cp:revision>
  <dcterms:created xsi:type="dcterms:W3CDTF">2023-02-02T10:23:41Z</dcterms:created>
  <dcterms:modified xsi:type="dcterms:W3CDTF">2023-04-14T18:53:45Z</dcterms:modified>
</cp:coreProperties>
</file>